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7" r:id="rId5"/>
    <p:sldMasterId id="2147483802" r:id="rId6"/>
  </p:sldMasterIdLst>
  <p:notesMasterIdLst>
    <p:notesMasterId r:id="rId40"/>
  </p:notesMasterIdLst>
  <p:sldIdLst>
    <p:sldId id="401" r:id="rId7"/>
    <p:sldId id="411" r:id="rId8"/>
    <p:sldId id="403" r:id="rId9"/>
    <p:sldId id="394" r:id="rId10"/>
    <p:sldId id="413" r:id="rId11"/>
    <p:sldId id="414" r:id="rId12"/>
    <p:sldId id="415" r:id="rId13"/>
    <p:sldId id="434" r:id="rId14"/>
    <p:sldId id="435" r:id="rId15"/>
    <p:sldId id="419" r:id="rId16"/>
    <p:sldId id="418" r:id="rId17"/>
    <p:sldId id="407" r:id="rId18"/>
    <p:sldId id="416" r:id="rId19"/>
    <p:sldId id="417" r:id="rId20"/>
    <p:sldId id="420" r:id="rId21"/>
    <p:sldId id="425" r:id="rId22"/>
    <p:sldId id="427" r:id="rId23"/>
    <p:sldId id="412" r:id="rId24"/>
    <p:sldId id="421" r:id="rId25"/>
    <p:sldId id="422" r:id="rId26"/>
    <p:sldId id="423" r:id="rId27"/>
    <p:sldId id="424" r:id="rId28"/>
    <p:sldId id="405" r:id="rId29"/>
    <p:sldId id="429" r:id="rId30"/>
    <p:sldId id="436" r:id="rId31"/>
    <p:sldId id="437" r:id="rId32"/>
    <p:sldId id="438" r:id="rId33"/>
    <p:sldId id="439" r:id="rId34"/>
    <p:sldId id="440" r:id="rId35"/>
    <p:sldId id="406" r:id="rId36"/>
    <p:sldId id="432" r:id="rId37"/>
    <p:sldId id="441" r:id="rId38"/>
    <p:sldId id="40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8862279-1520-0167-DAAD-CB891B3D4504}" name="Joseph Wright" initials="JW" userId="S::jwrig42@wgu.edu::db7cce1b-841b-44de-89d8-b0015a041a7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94A"/>
    <a:srgbClr val="1C4D1E"/>
    <a:srgbClr val="1DD921"/>
    <a:srgbClr val="D67F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7280" autoAdjust="0"/>
  </p:normalViewPr>
  <p:slideViewPr>
    <p:cSldViewPr snapToGrid="0">
      <p:cViewPr varScale="1">
        <p:scale>
          <a:sx n="92" d="100"/>
          <a:sy n="92" d="100"/>
        </p:scale>
        <p:origin x="84" y="768"/>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13BBFD-5E68-4434-A719-87C08EEBD498}"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40E26CDE-6F01-4418-A6FA-26C9E903B407}">
      <dgm:prSet custT="1"/>
      <dgm:spPr>
        <a:solidFill>
          <a:srgbClr val="FFE94A"/>
        </a:solidFill>
        <a:ln>
          <a:solidFill>
            <a:schemeClr val="bg1"/>
          </a:solidFill>
        </a:ln>
        <a:effectLst>
          <a:glow rad="101600">
            <a:srgbClr val="FFE94A">
              <a:alpha val="60000"/>
            </a:srgbClr>
          </a:glow>
        </a:effectLst>
      </dgm:spPr>
      <dgm:t>
        <a:bodyPr anchor="t"/>
        <a:lstStyle/>
        <a:p>
          <a:r>
            <a:rPr lang="en-US" sz="2800" dirty="0">
              <a:solidFill>
                <a:schemeClr val="tx1"/>
              </a:solidFill>
            </a:rPr>
            <a:t>Connect to </a:t>
          </a:r>
          <a:r>
            <a:rPr lang="en-US" sz="3200" dirty="0">
              <a:solidFill>
                <a:schemeClr val="tx1"/>
              </a:solidFill>
            </a:rPr>
            <a:t>DB2</a:t>
          </a:r>
          <a:endParaRPr lang="en-US" sz="2800" dirty="0">
            <a:solidFill>
              <a:schemeClr val="tx1"/>
            </a:solidFill>
          </a:endParaRPr>
        </a:p>
      </dgm:t>
    </dgm:pt>
    <dgm:pt modelId="{498866E1-48AE-4730-9993-E381A736B0DE}" type="parTrans" cxnId="{D5231E6E-EA6F-4DB1-A037-EF54D0A838E1}">
      <dgm:prSet/>
      <dgm:spPr/>
      <dgm:t>
        <a:bodyPr/>
        <a:lstStyle/>
        <a:p>
          <a:endParaRPr lang="en-US"/>
        </a:p>
      </dgm:t>
    </dgm:pt>
    <dgm:pt modelId="{A3709779-B8AB-4FC6-95C4-8B0CB784CD7A}" type="sibTrans" cxnId="{D5231E6E-EA6F-4DB1-A037-EF54D0A838E1}">
      <dgm:prSet/>
      <dgm:spPr/>
      <dgm:t>
        <a:bodyPr/>
        <a:lstStyle/>
        <a:p>
          <a:endParaRPr lang="en-US"/>
        </a:p>
      </dgm:t>
    </dgm:pt>
    <dgm:pt modelId="{332C6852-F714-4C73-A22F-723B145C6D09}">
      <dgm:prSet custT="1"/>
      <dgm:spPr>
        <a:solidFill>
          <a:srgbClr val="FFE94A"/>
        </a:solidFill>
        <a:ln>
          <a:solidFill>
            <a:schemeClr val="bg1"/>
          </a:solidFill>
        </a:ln>
        <a:effectLst>
          <a:glow rad="101600">
            <a:srgbClr val="FFE94A">
              <a:alpha val="60000"/>
            </a:srgbClr>
          </a:glow>
        </a:effectLst>
      </dgm:spPr>
      <dgm:t>
        <a:bodyPr anchor="t"/>
        <a:lstStyle/>
        <a:p>
          <a:r>
            <a:rPr lang="en-US" sz="2800" dirty="0">
              <a:solidFill>
                <a:schemeClr val="tx1"/>
              </a:solidFill>
            </a:rPr>
            <a:t>Install</a:t>
          </a:r>
          <a:r>
            <a:rPr lang="en-US" sz="3200" dirty="0">
              <a:solidFill>
                <a:schemeClr val="tx1"/>
              </a:solidFill>
            </a:rPr>
            <a:t> Python</a:t>
          </a:r>
        </a:p>
      </dgm:t>
    </dgm:pt>
    <dgm:pt modelId="{33506A1A-791F-4419-80D3-A79ABA27A330}" type="sibTrans" cxnId="{4D96C11C-AAF6-44E7-AB9A-C86015E8B05A}">
      <dgm:prSet/>
      <dgm:spPr/>
      <dgm:t>
        <a:bodyPr/>
        <a:lstStyle/>
        <a:p>
          <a:endParaRPr lang="en-US"/>
        </a:p>
      </dgm:t>
    </dgm:pt>
    <dgm:pt modelId="{626934D3-4936-403D-9C62-663189F910B8}" type="parTrans" cxnId="{4D96C11C-AAF6-44E7-AB9A-C86015E8B05A}">
      <dgm:prSet/>
      <dgm:spPr/>
      <dgm:t>
        <a:bodyPr/>
        <a:lstStyle/>
        <a:p>
          <a:endParaRPr lang="en-US"/>
        </a:p>
      </dgm:t>
    </dgm:pt>
    <dgm:pt modelId="{98E9E4C4-AAEC-471D-8F4B-7E13299ADD65}">
      <dgm:prSet custT="1"/>
      <dgm:spPr>
        <a:solidFill>
          <a:srgbClr val="FFE94A"/>
        </a:solidFill>
        <a:ln>
          <a:solidFill>
            <a:schemeClr val="bg1"/>
          </a:solidFill>
        </a:ln>
        <a:effectLst>
          <a:glow rad="101600">
            <a:srgbClr val="FFE94A">
              <a:alpha val="60000"/>
            </a:srgbClr>
          </a:glow>
        </a:effectLst>
      </dgm:spPr>
      <dgm:t>
        <a:bodyPr anchor="t"/>
        <a:lstStyle/>
        <a:p>
          <a:pPr algn="ctr"/>
          <a:r>
            <a:rPr lang="en-US" sz="3200" dirty="0">
              <a:solidFill>
                <a:schemeClr val="tx1"/>
              </a:solidFill>
            </a:rPr>
            <a:t>SSH</a:t>
          </a:r>
          <a:r>
            <a:rPr lang="en-US" sz="2800" dirty="0">
              <a:solidFill>
                <a:schemeClr val="tx1"/>
              </a:solidFill>
            </a:rPr>
            <a:t> &amp; </a:t>
          </a:r>
          <a:r>
            <a:rPr lang="en-US" sz="3200" dirty="0">
              <a:solidFill>
                <a:schemeClr val="tx1"/>
              </a:solidFill>
            </a:rPr>
            <a:t>PIP</a:t>
          </a:r>
          <a:endParaRPr lang="en-US" sz="2800" dirty="0">
            <a:solidFill>
              <a:schemeClr val="tx1"/>
            </a:solidFill>
          </a:endParaRPr>
        </a:p>
      </dgm:t>
    </dgm:pt>
    <dgm:pt modelId="{2F2161E8-9759-4E32-9B57-CE942397906C}" type="sibTrans" cxnId="{DC8715E2-D2F4-4A51-AA61-B32F82B7E45D}">
      <dgm:prSet/>
      <dgm:spPr/>
      <dgm:t>
        <a:bodyPr/>
        <a:lstStyle/>
        <a:p>
          <a:endParaRPr lang="en-US"/>
        </a:p>
      </dgm:t>
    </dgm:pt>
    <dgm:pt modelId="{CE051960-454E-4215-B4A9-081B531730A9}" type="parTrans" cxnId="{DC8715E2-D2F4-4A51-AA61-B32F82B7E45D}">
      <dgm:prSet/>
      <dgm:spPr/>
      <dgm:t>
        <a:bodyPr/>
        <a:lstStyle/>
        <a:p>
          <a:endParaRPr lang="en-US"/>
        </a:p>
      </dgm:t>
    </dgm:pt>
    <dgm:pt modelId="{B9358E04-8F93-4E77-B21D-7E53FFAEFB71}">
      <dgm:prSet custT="1"/>
      <dgm:spPr>
        <a:solidFill>
          <a:schemeClr val="tx1"/>
        </a:solidFill>
        <a:ln>
          <a:solidFill>
            <a:schemeClr val="bg1"/>
          </a:solidFill>
        </a:ln>
      </dgm:spPr>
      <dgm:t>
        <a:bodyPr anchor="t"/>
        <a:lstStyle/>
        <a:p>
          <a:r>
            <a:rPr lang="en-US" sz="2800" dirty="0">
              <a:solidFill>
                <a:srgbClr val="FFE94A"/>
              </a:solidFill>
            </a:rPr>
            <a:t>Call</a:t>
          </a:r>
          <a:r>
            <a:rPr lang="en-US" sz="3600" dirty="0">
              <a:solidFill>
                <a:srgbClr val="FFE94A"/>
              </a:solidFill>
            </a:rPr>
            <a:t> </a:t>
          </a:r>
          <a:r>
            <a:rPr lang="en-US" sz="2800" dirty="0">
              <a:solidFill>
                <a:srgbClr val="FFE94A"/>
              </a:solidFill>
            </a:rPr>
            <a:t>from</a:t>
          </a:r>
          <a:r>
            <a:rPr lang="en-US" sz="3600" dirty="0">
              <a:solidFill>
                <a:srgbClr val="FFE94A"/>
              </a:solidFill>
            </a:rPr>
            <a:t> </a:t>
          </a:r>
          <a:r>
            <a:rPr lang="en-US" sz="3200" dirty="0">
              <a:solidFill>
                <a:srgbClr val="FFE94A"/>
              </a:solidFill>
            </a:rPr>
            <a:t>RPG</a:t>
          </a:r>
          <a:endParaRPr lang="en-US" sz="3600" dirty="0">
            <a:solidFill>
              <a:srgbClr val="FFE94A"/>
            </a:solidFill>
          </a:endParaRPr>
        </a:p>
      </dgm:t>
    </dgm:pt>
    <dgm:pt modelId="{CA8ED3B9-EAD5-44B0-986C-49FD423B68D1}" type="sibTrans" cxnId="{3AC6E640-FCBA-499C-877A-5F7D39A43ECF}">
      <dgm:prSet/>
      <dgm:spPr/>
      <dgm:t>
        <a:bodyPr/>
        <a:lstStyle/>
        <a:p>
          <a:endParaRPr lang="en-US"/>
        </a:p>
      </dgm:t>
    </dgm:pt>
    <dgm:pt modelId="{CF74AF49-DEC0-4C04-A40A-173FC4A3DCFD}" type="parTrans" cxnId="{3AC6E640-FCBA-499C-877A-5F7D39A43ECF}">
      <dgm:prSet/>
      <dgm:spPr/>
      <dgm:t>
        <a:bodyPr/>
        <a:lstStyle/>
        <a:p>
          <a:endParaRPr lang="en-US"/>
        </a:p>
      </dgm:t>
    </dgm:pt>
    <dgm:pt modelId="{2286EA6D-3463-4B90-AC5E-66BB811A03C0}" type="pres">
      <dgm:prSet presAssocID="{4113BBFD-5E68-4434-A719-87C08EEBD498}" presName="compositeShape" presStyleCnt="0">
        <dgm:presLayoutVars>
          <dgm:chMax val="9"/>
          <dgm:dir/>
          <dgm:resizeHandles val="exact"/>
        </dgm:presLayoutVars>
      </dgm:prSet>
      <dgm:spPr/>
    </dgm:pt>
    <dgm:pt modelId="{D2EE751E-B082-440A-A0C6-EF48B9F09568}" type="pres">
      <dgm:prSet presAssocID="{4113BBFD-5E68-4434-A719-87C08EEBD498}" presName="triangle1" presStyleLbl="node1" presStyleIdx="0" presStyleCnt="4" custScaleX="113055" custScaleY="90444" custLinFactNeighborX="54777" custLinFactNeighborY="14872">
        <dgm:presLayoutVars>
          <dgm:bulletEnabled val="1"/>
        </dgm:presLayoutVars>
      </dgm:prSet>
      <dgm:spPr/>
    </dgm:pt>
    <dgm:pt modelId="{32DAE8B5-DA33-462C-B5C6-9AB72023446A}" type="pres">
      <dgm:prSet presAssocID="{4113BBFD-5E68-4434-A719-87C08EEBD498}" presName="triangle2" presStyleLbl="node1" presStyleIdx="1" presStyleCnt="4" custScaleX="113055" custScaleY="90444" custLinFactX="61573" custLinFactNeighborX="100000" custLinFactNeighborY="4778">
        <dgm:presLayoutVars>
          <dgm:bulletEnabled val="1"/>
        </dgm:presLayoutVars>
      </dgm:prSet>
      <dgm:spPr>
        <a:prstGeom prst="triangle">
          <a:avLst/>
        </a:prstGeom>
      </dgm:spPr>
    </dgm:pt>
    <dgm:pt modelId="{0ADADAA2-CEFB-47F0-BE53-75157A7F356E}" type="pres">
      <dgm:prSet presAssocID="{4113BBFD-5E68-4434-A719-87C08EEBD498}" presName="triangle3" presStyleLbl="node1" presStyleIdx="2" presStyleCnt="4" custScaleX="113055" custScaleY="90444" custLinFactNeighborX="54777" custLinFactNeighborY="4778">
        <dgm:presLayoutVars>
          <dgm:bulletEnabled val="1"/>
        </dgm:presLayoutVars>
      </dgm:prSet>
      <dgm:spPr/>
    </dgm:pt>
    <dgm:pt modelId="{6B313FE5-BB08-48F4-A7DB-C060A48786CA}" type="pres">
      <dgm:prSet presAssocID="{4113BBFD-5E68-4434-A719-87C08EEBD498}" presName="triangle4" presStyleLbl="node1" presStyleIdx="3" presStyleCnt="4" custScaleX="113055" custScaleY="90444" custLinFactNeighborX="-51751" custLinFactNeighborY="4778">
        <dgm:presLayoutVars>
          <dgm:bulletEnabled val="1"/>
        </dgm:presLayoutVars>
      </dgm:prSet>
      <dgm:spPr/>
    </dgm:pt>
  </dgm:ptLst>
  <dgm:cxnLst>
    <dgm:cxn modelId="{3D88F70C-FAE9-4BAC-8CB2-2535F466FAD6}" type="presOf" srcId="{98E9E4C4-AAEC-471D-8F4B-7E13299ADD65}" destId="{6B313FE5-BB08-48F4-A7DB-C060A48786CA}" srcOrd="0" destOrd="0" presId="urn:microsoft.com/office/officeart/2005/8/layout/pyramid4"/>
    <dgm:cxn modelId="{4D96C11C-AAF6-44E7-AB9A-C86015E8B05A}" srcId="{4113BBFD-5E68-4434-A719-87C08EEBD498}" destId="{332C6852-F714-4C73-A22F-723B145C6D09}" srcOrd="0" destOrd="0" parTransId="{626934D3-4936-403D-9C62-663189F910B8}" sibTransId="{33506A1A-791F-4419-80D3-A79ABA27A330}"/>
    <dgm:cxn modelId="{3AC6E640-FCBA-499C-877A-5F7D39A43ECF}" srcId="{4113BBFD-5E68-4434-A719-87C08EEBD498}" destId="{B9358E04-8F93-4E77-B21D-7E53FFAEFB71}" srcOrd="2" destOrd="0" parTransId="{CF74AF49-DEC0-4C04-A40A-173FC4A3DCFD}" sibTransId="{CA8ED3B9-EAD5-44B0-986C-49FD423B68D1}"/>
    <dgm:cxn modelId="{104A665C-ADE8-400E-A1BC-372924498B47}" type="presOf" srcId="{4113BBFD-5E68-4434-A719-87C08EEBD498}" destId="{2286EA6D-3463-4B90-AC5E-66BB811A03C0}" srcOrd="0" destOrd="0" presId="urn:microsoft.com/office/officeart/2005/8/layout/pyramid4"/>
    <dgm:cxn modelId="{DD54716D-1E9F-473B-AFEF-95EDDE7DCF94}" type="presOf" srcId="{40E26CDE-6F01-4418-A6FA-26C9E903B407}" destId="{32DAE8B5-DA33-462C-B5C6-9AB72023446A}" srcOrd="0" destOrd="0" presId="urn:microsoft.com/office/officeart/2005/8/layout/pyramid4"/>
    <dgm:cxn modelId="{D5231E6E-EA6F-4DB1-A037-EF54D0A838E1}" srcId="{4113BBFD-5E68-4434-A719-87C08EEBD498}" destId="{40E26CDE-6F01-4418-A6FA-26C9E903B407}" srcOrd="1" destOrd="0" parTransId="{498866E1-48AE-4730-9993-E381A736B0DE}" sibTransId="{A3709779-B8AB-4FC6-95C4-8B0CB784CD7A}"/>
    <dgm:cxn modelId="{ED061188-A86B-4120-BE59-BD82A30B69E1}" type="presOf" srcId="{B9358E04-8F93-4E77-B21D-7E53FFAEFB71}" destId="{0ADADAA2-CEFB-47F0-BE53-75157A7F356E}" srcOrd="0" destOrd="0" presId="urn:microsoft.com/office/officeart/2005/8/layout/pyramid4"/>
    <dgm:cxn modelId="{C84C86BD-1AF0-4184-A899-F025ED0FB581}" type="presOf" srcId="{332C6852-F714-4C73-A22F-723B145C6D09}" destId="{D2EE751E-B082-440A-A0C6-EF48B9F09568}" srcOrd="0" destOrd="0" presId="urn:microsoft.com/office/officeart/2005/8/layout/pyramid4"/>
    <dgm:cxn modelId="{DC8715E2-D2F4-4A51-AA61-B32F82B7E45D}" srcId="{4113BBFD-5E68-4434-A719-87C08EEBD498}" destId="{98E9E4C4-AAEC-471D-8F4B-7E13299ADD65}" srcOrd="3" destOrd="0" parTransId="{CE051960-454E-4215-B4A9-081B531730A9}" sibTransId="{2F2161E8-9759-4E32-9B57-CE942397906C}"/>
    <dgm:cxn modelId="{2D774499-A0A5-4616-B2DE-9B09A77C3972}" type="presParOf" srcId="{2286EA6D-3463-4B90-AC5E-66BB811A03C0}" destId="{D2EE751E-B082-440A-A0C6-EF48B9F09568}" srcOrd="0" destOrd="0" presId="urn:microsoft.com/office/officeart/2005/8/layout/pyramid4"/>
    <dgm:cxn modelId="{6A11336D-7CE5-4AFF-A9E7-F7EF73761E3F}" type="presParOf" srcId="{2286EA6D-3463-4B90-AC5E-66BB811A03C0}" destId="{32DAE8B5-DA33-462C-B5C6-9AB72023446A}" srcOrd="1" destOrd="0" presId="urn:microsoft.com/office/officeart/2005/8/layout/pyramid4"/>
    <dgm:cxn modelId="{968FA9A3-BE71-4EC5-B911-734E99A95340}" type="presParOf" srcId="{2286EA6D-3463-4B90-AC5E-66BB811A03C0}" destId="{0ADADAA2-CEFB-47F0-BE53-75157A7F356E}" srcOrd="2" destOrd="0" presId="urn:microsoft.com/office/officeart/2005/8/layout/pyramid4"/>
    <dgm:cxn modelId="{E725CA0D-BC89-4281-B660-AA500333ED79}" type="presParOf" srcId="{2286EA6D-3463-4B90-AC5E-66BB811A03C0}" destId="{6B313FE5-BB08-48F4-A7DB-C060A48786CA}" srcOrd="3" destOrd="0" presId="urn:microsoft.com/office/officeart/2005/8/layout/pyramid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C86480-157C-4C4D-B165-9841ADF4D644}" type="doc">
      <dgm:prSet loTypeId="urn:microsoft.com/office/officeart/2005/8/layout/list1" loCatId="list" qsTypeId="urn:microsoft.com/office/officeart/2005/8/quickstyle/3d5" qsCatId="3D" csTypeId="urn:microsoft.com/office/officeart/2005/8/colors/colorful1" csCatId="colorful" phldr="1"/>
      <dgm:spPr/>
      <dgm:t>
        <a:bodyPr/>
        <a:lstStyle/>
        <a:p>
          <a:endParaRPr lang="en-US"/>
        </a:p>
      </dgm:t>
    </dgm:pt>
    <dgm:pt modelId="{24CDF714-4357-4EBC-8834-F5D6E7396B25}">
      <dgm:prSet/>
      <dgm:spPr/>
      <dgm:t>
        <a:bodyPr/>
        <a:lstStyle/>
        <a:p>
          <a:r>
            <a:rPr lang="en-US" dirty="0"/>
            <a:t>Convert Spreadsheets with Pandas</a:t>
          </a:r>
        </a:p>
      </dgm:t>
    </dgm:pt>
    <dgm:pt modelId="{825DA780-F7FA-4BA8-8C66-420D9B710124}" type="parTrans" cxnId="{D6806070-457B-429D-98E1-474DFC485C89}">
      <dgm:prSet/>
      <dgm:spPr/>
      <dgm:t>
        <a:bodyPr/>
        <a:lstStyle/>
        <a:p>
          <a:endParaRPr lang="en-US"/>
        </a:p>
      </dgm:t>
    </dgm:pt>
    <dgm:pt modelId="{4DEA4C84-6AD9-4512-BB4E-E05CF6269EF2}" type="sibTrans" cxnId="{D6806070-457B-429D-98E1-474DFC485C89}">
      <dgm:prSet/>
      <dgm:spPr/>
      <dgm:t>
        <a:bodyPr/>
        <a:lstStyle/>
        <a:p>
          <a:endParaRPr lang="en-US"/>
        </a:p>
      </dgm:t>
    </dgm:pt>
    <dgm:pt modelId="{1737BE33-43D1-4F5F-828D-B5B82CDBFB7E}">
      <dgm:prSet/>
      <dgm:spPr/>
      <dgm:t>
        <a:bodyPr/>
        <a:lstStyle/>
        <a:p>
          <a:r>
            <a:rPr lang="en-US" dirty="0"/>
            <a:t>Extract Text with PDF Miner</a:t>
          </a:r>
        </a:p>
      </dgm:t>
    </dgm:pt>
    <dgm:pt modelId="{AFEBC6AD-6D9A-408D-9823-5BA82D097B1E}" type="parTrans" cxnId="{A5C933E6-13C2-402C-BF26-CC927DC69F2A}">
      <dgm:prSet/>
      <dgm:spPr/>
      <dgm:t>
        <a:bodyPr/>
        <a:lstStyle/>
        <a:p>
          <a:endParaRPr lang="en-US"/>
        </a:p>
      </dgm:t>
    </dgm:pt>
    <dgm:pt modelId="{07EF5918-5AD9-4004-9A2B-4082C25630A2}" type="sibTrans" cxnId="{A5C933E6-13C2-402C-BF26-CC927DC69F2A}">
      <dgm:prSet/>
      <dgm:spPr/>
      <dgm:t>
        <a:bodyPr/>
        <a:lstStyle/>
        <a:p>
          <a:endParaRPr lang="en-US"/>
        </a:p>
      </dgm:t>
    </dgm:pt>
    <dgm:pt modelId="{E47D02F4-E916-40A9-9029-DEFCC6A1887E}">
      <dgm:prSet/>
      <dgm:spPr/>
      <dgm:t>
        <a:bodyPr/>
        <a:lstStyle/>
        <a:p>
          <a:r>
            <a:rPr lang="en-US" dirty="0"/>
            <a:t>Currency Exchange Rates with Forex</a:t>
          </a:r>
        </a:p>
      </dgm:t>
    </dgm:pt>
    <dgm:pt modelId="{DAAB15E2-96AC-4343-9F9E-BD6974E7C4A9}" type="parTrans" cxnId="{F0A454EF-8DD0-4BFD-9B8A-4AC9D169455D}">
      <dgm:prSet/>
      <dgm:spPr/>
      <dgm:t>
        <a:bodyPr/>
        <a:lstStyle/>
        <a:p>
          <a:endParaRPr lang="en-US"/>
        </a:p>
      </dgm:t>
    </dgm:pt>
    <dgm:pt modelId="{6C4081BE-065C-4AD8-88EF-5FF5A40A0A6B}" type="sibTrans" cxnId="{F0A454EF-8DD0-4BFD-9B8A-4AC9D169455D}">
      <dgm:prSet/>
      <dgm:spPr/>
      <dgm:t>
        <a:bodyPr/>
        <a:lstStyle/>
        <a:p>
          <a:endParaRPr lang="en-US"/>
        </a:p>
      </dgm:t>
    </dgm:pt>
    <dgm:pt modelId="{18754C40-1B5C-43E5-9B0A-F0738F1A78A1}">
      <dgm:prSet/>
      <dgm:spPr/>
      <dgm:t>
        <a:bodyPr/>
        <a:lstStyle/>
        <a:p>
          <a:r>
            <a:rPr lang="en-US" dirty="0"/>
            <a:t>Date and Time functions with Arrow</a:t>
          </a:r>
        </a:p>
      </dgm:t>
    </dgm:pt>
    <dgm:pt modelId="{7FF8F765-F8FC-42A0-90B4-47963F3666CB}" type="parTrans" cxnId="{1E5E3EE5-DA94-46B7-AA52-554C9E29732F}">
      <dgm:prSet/>
      <dgm:spPr/>
      <dgm:t>
        <a:bodyPr/>
        <a:lstStyle/>
        <a:p>
          <a:endParaRPr lang="en-US"/>
        </a:p>
      </dgm:t>
    </dgm:pt>
    <dgm:pt modelId="{E99B1349-7134-4AF8-8373-2459A710474E}" type="sibTrans" cxnId="{1E5E3EE5-DA94-46B7-AA52-554C9E29732F}">
      <dgm:prSet/>
      <dgm:spPr/>
      <dgm:t>
        <a:bodyPr/>
        <a:lstStyle/>
        <a:p>
          <a:endParaRPr lang="en-US"/>
        </a:p>
      </dgm:t>
    </dgm:pt>
    <dgm:pt modelId="{B3C6ADD6-6CCA-4887-9408-541319465CE7}" type="pres">
      <dgm:prSet presAssocID="{2AC86480-157C-4C4D-B165-9841ADF4D644}" presName="linear" presStyleCnt="0">
        <dgm:presLayoutVars>
          <dgm:dir/>
          <dgm:animLvl val="lvl"/>
          <dgm:resizeHandles val="exact"/>
        </dgm:presLayoutVars>
      </dgm:prSet>
      <dgm:spPr/>
    </dgm:pt>
    <dgm:pt modelId="{4B4AAD81-E6A8-42BF-A2B5-22D4FF88E952}" type="pres">
      <dgm:prSet presAssocID="{18754C40-1B5C-43E5-9B0A-F0738F1A78A1}" presName="parentLin" presStyleCnt="0"/>
      <dgm:spPr/>
    </dgm:pt>
    <dgm:pt modelId="{093D8B57-64AA-45A4-B297-D581B47C41CD}" type="pres">
      <dgm:prSet presAssocID="{18754C40-1B5C-43E5-9B0A-F0738F1A78A1}" presName="parentLeftMargin" presStyleLbl="node1" presStyleIdx="0" presStyleCnt="4"/>
      <dgm:spPr/>
    </dgm:pt>
    <dgm:pt modelId="{0484EAA8-1349-4062-BA27-FB47040B905A}" type="pres">
      <dgm:prSet presAssocID="{18754C40-1B5C-43E5-9B0A-F0738F1A78A1}" presName="parentText" presStyleLbl="node1" presStyleIdx="0" presStyleCnt="4">
        <dgm:presLayoutVars>
          <dgm:chMax val="0"/>
          <dgm:bulletEnabled val="1"/>
        </dgm:presLayoutVars>
      </dgm:prSet>
      <dgm:spPr/>
    </dgm:pt>
    <dgm:pt modelId="{4C687025-760C-418F-BD49-2D89D2E6763E}" type="pres">
      <dgm:prSet presAssocID="{18754C40-1B5C-43E5-9B0A-F0738F1A78A1}" presName="negativeSpace" presStyleCnt="0"/>
      <dgm:spPr/>
    </dgm:pt>
    <dgm:pt modelId="{6E61BA34-027B-4C58-9AC9-6185C762280B}" type="pres">
      <dgm:prSet presAssocID="{18754C40-1B5C-43E5-9B0A-F0738F1A78A1}" presName="childText" presStyleLbl="conFgAcc1" presStyleIdx="0" presStyleCnt="4">
        <dgm:presLayoutVars>
          <dgm:bulletEnabled val="1"/>
        </dgm:presLayoutVars>
      </dgm:prSet>
      <dgm:spPr/>
    </dgm:pt>
    <dgm:pt modelId="{0A9EAAC7-D40B-44D8-9801-5E2FD9ED8FFA}" type="pres">
      <dgm:prSet presAssocID="{E99B1349-7134-4AF8-8373-2459A710474E}" presName="spaceBetweenRectangles" presStyleCnt="0"/>
      <dgm:spPr/>
    </dgm:pt>
    <dgm:pt modelId="{DAC43AD1-D188-4171-BA62-3E01999DAB1F}" type="pres">
      <dgm:prSet presAssocID="{1737BE33-43D1-4F5F-828D-B5B82CDBFB7E}" presName="parentLin" presStyleCnt="0"/>
      <dgm:spPr/>
    </dgm:pt>
    <dgm:pt modelId="{8D501765-F9AE-4203-A4FB-FFB9D7143203}" type="pres">
      <dgm:prSet presAssocID="{1737BE33-43D1-4F5F-828D-B5B82CDBFB7E}" presName="parentLeftMargin" presStyleLbl="node1" presStyleIdx="0" presStyleCnt="4"/>
      <dgm:spPr/>
    </dgm:pt>
    <dgm:pt modelId="{B1B2254E-6419-4E05-B845-D3FE3AAA6D88}" type="pres">
      <dgm:prSet presAssocID="{1737BE33-43D1-4F5F-828D-B5B82CDBFB7E}" presName="parentText" presStyleLbl="node1" presStyleIdx="1" presStyleCnt="4">
        <dgm:presLayoutVars>
          <dgm:chMax val="0"/>
          <dgm:bulletEnabled val="1"/>
        </dgm:presLayoutVars>
      </dgm:prSet>
      <dgm:spPr/>
    </dgm:pt>
    <dgm:pt modelId="{AD6EB207-BF62-4623-9AF0-137493C27561}" type="pres">
      <dgm:prSet presAssocID="{1737BE33-43D1-4F5F-828D-B5B82CDBFB7E}" presName="negativeSpace" presStyleCnt="0"/>
      <dgm:spPr/>
    </dgm:pt>
    <dgm:pt modelId="{4121E99F-5A1B-4265-8D44-CF896BFD05E1}" type="pres">
      <dgm:prSet presAssocID="{1737BE33-43D1-4F5F-828D-B5B82CDBFB7E}" presName="childText" presStyleLbl="conFgAcc1" presStyleIdx="1" presStyleCnt="4">
        <dgm:presLayoutVars>
          <dgm:bulletEnabled val="1"/>
        </dgm:presLayoutVars>
      </dgm:prSet>
      <dgm:spPr/>
    </dgm:pt>
    <dgm:pt modelId="{CE06A459-6516-4919-BAC3-2E3B9FF61B0E}" type="pres">
      <dgm:prSet presAssocID="{07EF5918-5AD9-4004-9A2B-4082C25630A2}" presName="spaceBetweenRectangles" presStyleCnt="0"/>
      <dgm:spPr/>
    </dgm:pt>
    <dgm:pt modelId="{D44463E6-CA44-48A0-B68F-95DA0C17BB10}" type="pres">
      <dgm:prSet presAssocID="{24CDF714-4357-4EBC-8834-F5D6E7396B25}" presName="parentLin" presStyleCnt="0"/>
      <dgm:spPr/>
    </dgm:pt>
    <dgm:pt modelId="{C4AC0826-0A30-480E-A451-B9F83591702A}" type="pres">
      <dgm:prSet presAssocID="{24CDF714-4357-4EBC-8834-F5D6E7396B25}" presName="parentLeftMargin" presStyleLbl="node1" presStyleIdx="1" presStyleCnt="4"/>
      <dgm:spPr/>
    </dgm:pt>
    <dgm:pt modelId="{ACE451A1-97A6-419A-AE2B-57645B91A883}" type="pres">
      <dgm:prSet presAssocID="{24CDF714-4357-4EBC-8834-F5D6E7396B25}" presName="parentText" presStyleLbl="node1" presStyleIdx="2" presStyleCnt="4">
        <dgm:presLayoutVars>
          <dgm:chMax val="0"/>
          <dgm:bulletEnabled val="1"/>
        </dgm:presLayoutVars>
      </dgm:prSet>
      <dgm:spPr/>
    </dgm:pt>
    <dgm:pt modelId="{1100155C-F30B-4853-977B-1E1C7D1FAC1E}" type="pres">
      <dgm:prSet presAssocID="{24CDF714-4357-4EBC-8834-F5D6E7396B25}" presName="negativeSpace" presStyleCnt="0"/>
      <dgm:spPr/>
    </dgm:pt>
    <dgm:pt modelId="{64F18C2A-1B5D-4CEE-9B02-4D267DEE759C}" type="pres">
      <dgm:prSet presAssocID="{24CDF714-4357-4EBC-8834-F5D6E7396B25}" presName="childText" presStyleLbl="conFgAcc1" presStyleIdx="2" presStyleCnt="4">
        <dgm:presLayoutVars>
          <dgm:bulletEnabled val="1"/>
        </dgm:presLayoutVars>
      </dgm:prSet>
      <dgm:spPr/>
    </dgm:pt>
    <dgm:pt modelId="{A1C688A4-D290-4FD4-8FEB-DCD259D4AC1F}" type="pres">
      <dgm:prSet presAssocID="{4DEA4C84-6AD9-4512-BB4E-E05CF6269EF2}" presName="spaceBetweenRectangles" presStyleCnt="0"/>
      <dgm:spPr/>
    </dgm:pt>
    <dgm:pt modelId="{36D4782A-A223-41D6-90AD-D1201E46AABC}" type="pres">
      <dgm:prSet presAssocID="{E47D02F4-E916-40A9-9029-DEFCC6A1887E}" presName="parentLin" presStyleCnt="0"/>
      <dgm:spPr/>
    </dgm:pt>
    <dgm:pt modelId="{FC9300B6-A106-48CA-8EF7-394C99C09791}" type="pres">
      <dgm:prSet presAssocID="{E47D02F4-E916-40A9-9029-DEFCC6A1887E}" presName="parentLeftMargin" presStyleLbl="node1" presStyleIdx="2" presStyleCnt="4"/>
      <dgm:spPr/>
    </dgm:pt>
    <dgm:pt modelId="{41F97606-D91C-47F1-B90A-32DFA5FBD9E1}" type="pres">
      <dgm:prSet presAssocID="{E47D02F4-E916-40A9-9029-DEFCC6A1887E}" presName="parentText" presStyleLbl="node1" presStyleIdx="3" presStyleCnt="4">
        <dgm:presLayoutVars>
          <dgm:chMax val="0"/>
          <dgm:bulletEnabled val="1"/>
        </dgm:presLayoutVars>
      </dgm:prSet>
      <dgm:spPr/>
    </dgm:pt>
    <dgm:pt modelId="{4CB93CBD-C2A3-4B62-B348-0DA1575A9853}" type="pres">
      <dgm:prSet presAssocID="{E47D02F4-E916-40A9-9029-DEFCC6A1887E}" presName="negativeSpace" presStyleCnt="0"/>
      <dgm:spPr/>
    </dgm:pt>
    <dgm:pt modelId="{5836A35B-85B0-4F9E-8A71-03FF31CF5E7D}" type="pres">
      <dgm:prSet presAssocID="{E47D02F4-E916-40A9-9029-DEFCC6A1887E}" presName="childText" presStyleLbl="conFgAcc1" presStyleIdx="3" presStyleCnt="4">
        <dgm:presLayoutVars>
          <dgm:bulletEnabled val="1"/>
        </dgm:presLayoutVars>
      </dgm:prSet>
      <dgm:spPr/>
    </dgm:pt>
  </dgm:ptLst>
  <dgm:cxnLst>
    <dgm:cxn modelId="{D6806070-457B-429D-98E1-474DFC485C89}" srcId="{2AC86480-157C-4C4D-B165-9841ADF4D644}" destId="{24CDF714-4357-4EBC-8834-F5D6E7396B25}" srcOrd="2" destOrd="0" parTransId="{825DA780-F7FA-4BA8-8C66-420D9B710124}" sibTransId="{4DEA4C84-6AD9-4512-BB4E-E05CF6269EF2}"/>
    <dgm:cxn modelId="{5C6C065A-3910-4237-9450-B979F157746E}" type="presOf" srcId="{E47D02F4-E916-40A9-9029-DEFCC6A1887E}" destId="{FC9300B6-A106-48CA-8EF7-394C99C09791}" srcOrd="0" destOrd="0" presId="urn:microsoft.com/office/officeart/2005/8/layout/list1"/>
    <dgm:cxn modelId="{562116A5-CF8D-4769-9082-6FCEC4CE0F8F}" type="presOf" srcId="{18754C40-1B5C-43E5-9B0A-F0738F1A78A1}" destId="{0484EAA8-1349-4062-BA27-FB47040B905A}" srcOrd="1" destOrd="0" presId="urn:microsoft.com/office/officeart/2005/8/layout/list1"/>
    <dgm:cxn modelId="{778FCDA5-B4A8-489F-93AE-0C6F862B7FBC}" type="presOf" srcId="{24CDF714-4357-4EBC-8834-F5D6E7396B25}" destId="{C4AC0826-0A30-480E-A451-B9F83591702A}" srcOrd="0" destOrd="0" presId="urn:microsoft.com/office/officeart/2005/8/layout/list1"/>
    <dgm:cxn modelId="{4DD009BE-59F3-4B93-A0AD-9166D62231E9}" type="presOf" srcId="{24CDF714-4357-4EBC-8834-F5D6E7396B25}" destId="{ACE451A1-97A6-419A-AE2B-57645B91A883}" srcOrd="1" destOrd="0" presId="urn:microsoft.com/office/officeart/2005/8/layout/list1"/>
    <dgm:cxn modelId="{C7E449CD-40A3-41C9-A2F0-54F62053B809}" type="presOf" srcId="{18754C40-1B5C-43E5-9B0A-F0738F1A78A1}" destId="{093D8B57-64AA-45A4-B297-D581B47C41CD}" srcOrd="0" destOrd="0" presId="urn:microsoft.com/office/officeart/2005/8/layout/list1"/>
    <dgm:cxn modelId="{1E5E3EE5-DA94-46B7-AA52-554C9E29732F}" srcId="{2AC86480-157C-4C4D-B165-9841ADF4D644}" destId="{18754C40-1B5C-43E5-9B0A-F0738F1A78A1}" srcOrd="0" destOrd="0" parTransId="{7FF8F765-F8FC-42A0-90B4-47963F3666CB}" sibTransId="{E99B1349-7134-4AF8-8373-2459A710474E}"/>
    <dgm:cxn modelId="{A5C933E6-13C2-402C-BF26-CC927DC69F2A}" srcId="{2AC86480-157C-4C4D-B165-9841ADF4D644}" destId="{1737BE33-43D1-4F5F-828D-B5B82CDBFB7E}" srcOrd="1" destOrd="0" parTransId="{AFEBC6AD-6D9A-408D-9823-5BA82D097B1E}" sibTransId="{07EF5918-5AD9-4004-9A2B-4082C25630A2}"/>
    <dgm:cxn modelId="{FDA248EB-5985-4F37-821F-6F0D8CF02673}" type="presOf" srcId="{1737BE33-43D1-4F5F-828D-B5B82CDBFB7E}" destId="{8D501765-F9AE-4203-A4FB-FFB9D7143203}" srcOrd="0" destOrd="0" presId="urn:microsoft.com/office/officeart/2005/8/layout/list1"/>
    <dgm:cxn modelId="{62F2CFED-8D6B-4F0E-A5AC-3C0BA95CFBC8}" type="presOf" srcId="{E47D02F4-E916-40A9-9029-DEFCC6A1887E}" destId="{41F97606-D91C-47F1-B90A-32DFA5FBD9E1}" srcOrd="1" destOrd="0" presId="urn:microsoft.com/office/officeart/2005/8/layout/list1"/>
    <dgm:cxn modelId="{ECC605EF-1919-4B4A-880E-5CB7A5832E42}" type="presOf" srcId="{1737BE33-43D1-4F5F-828D-B5B82CDBFB7E}" destId="{B1B2254E-6419-4E05-B845-D3FE3AAA6D88}" srcOrd="1" destOrd="0" presId="urn:microsoft.com/office/officeart/2005/8/layout/list1"/>
    <dgm:cxn modelId="{F0A454EF-8DD0-4BFD-9B8A-4AC9D169455D}" srcId="{2AC86480-157C-4C4D-B165-9841ADF4D644}" destId="{E47D02F4-E916-40A9-9029-DEFCC6A1887E}" srcOrd="3" destOrd="0" parTransId="{DAAB15E2-96AC-4343-9F9E-BD6974E7C4A9}" sibTransId="{6C4081BE-065C-4AD8-88EF-5FF5A40A0A6B}"/>
    <dgm:cxn modelId="{AC18E7FA-FECE-4981-927A-141351FD3216}" type="presOf" srcId="{2AC86480-157C-4C4D-B165-9841ADF4D644}" destId="{B3C6ADD6-6CCA-4887-9408-541319465CE7}" srcOrd="0" destOrd="0" presId="urn:microsoft.com/office/officeart/2005/8/layout/list1"/>
    <dgm:cxn modelId="{E12E3E2A-0417-4864-AD5B-B6202DB34CBB}" type="presParOf" srcId="{B3C6ADD6-6CCA-4887-9408-541319465CE7}" destId="{4B4AAD81-E6A8-42BF-A2B5-22D4FF88E952}" srcOrd="0" destOrd="0" presId="urn:microsoft.com/office/officeart/2005/8/layout/list1"/>
    <dgm:cxn modelId="{B0EAFC0F-B7B2-466D-A1E9-B06619CE1AC6}" type="presParOf" srcId="{4B4AAD81-E6A8-42BF-A2B5-22D4FF88E952}" destId="{093D8B57-64AA-45A4-B297-D581B47C41CD}" srcOrd="0" destOrd="0" presId="urn:microsoft.com/office/officeart/2005/8/layout/list1"/>
    <dgm:cxn modelId="{0A3EB448-2113-486F-A61C-DB27B10E6EFD}" type="presParOf" srcId="{4B4AAD81-E6A8-42BF-A2B5-22D4FF88E952}" destId="{0484EAA8-1349-4062-BA27-FB47040B905A}" srcOrd="1" destOrd="0" presId="urn:microsoft.com/office/officeart/2005/8/layout/list1"/>
    <dgm:cxn modelId="{4BE2851F-ECE5-4DBE-B70F-4F023E62432E}" type="presParOf" srcId="{B3C6ADD6-6CCA-4887-9408-541319465CE7}" destId="{4C687025-760C-418F-BD49-2D89D2E6763E}" srcOrd="1" destOrd="0" presId="urn:microsoft.com/office/officeart/2005/8/layout/list1"/>
    <dgm:cxn modelId="{4EEE7CD5-6B23-4300-B30F-1A9DA736CBC7}" type="presParOf" srcId="{B3C6ADD6-6CCA-4887-9408-541319465CE7}" destId="{6E61BA34-027B-4C58-9AC9-6185C762280B}" srcOrd="2" destOrd="0" presId="urn:microsoft.com/office/officeart/2005/8/layout/list1"/>
    <dgm:cxn modelId="{466A07FA-4C5C-49BC-89A3-319E8D7F5692}" type="presParOf" srcId="{B3C6ADD6-6CCA-4887-9408-541319465CE7}" destId="{0A9EAAC7-D40B-44D8-9801-5E2FD9ED8FFA}" srcOrd="3" destOrd="0" presId="urn:microsoft.com/office/officeart/2005/8/layout/list1"/>
    <dgm:cxn modelId="{B8325A94-88D2-45FF-8B69-97FA64EC1E54}" type="presParOf" srcId="{B3C6ADD6-6CCA-4887-9408-541319465CE7}" destId="{DAC43AD1-D188-4171-BA62-3E01999DAB1F}" srcOrd="4" destOrd="0" presId="urn:microsoft.com/office/officeart/2005/8/layout/list1"/>
    <dgm:cxn modelId="{D629B240-3CFF-4E34-A959-C61B7BF188E1}" type="presParOf" srcId="{DAC43AD1-D188-4171-BA62-3E01999DAB1F}" destId="{8D501765-F9AE-4203-A4FB-FFB9D7143203}" srcOrd="0" destOrd="0" presId="urn:microsoft.com/office/officeart/2005/8/layout/list1"/>
    <dgm:cxn modelId="{CF090DA3-CC4C-4102-9A29-7F3990259470}" type="presParOf" srcId="{DAC43AD1-D188-4171-BA62-3E01999DAB1F}" destId="{B1B2254E-6419-4E05-B845-D3FE3AAA6D88}" srcOrd="1" destOrd="0" presId="urn:microsoft.com/office/officeart/2005/8/layout/list1"/>
    <dgm:cxn modelId="{38CC7410-1167-450B-8084-D217DB5F69F6}" type="presParOf" srcId="{B3C6ADD6-6CCA-4887-9408-541319465CE7}" destId="{AD6EB207-BF62-4623-9AF0-137493C27561}" srcOrd="5" destOrd="0" presId="urn:microsoft.com/office/officeart/2005/8/layout/list1"/>
    <dgm:cxn modelId="{66A9F6EC-E92A-446C-B272-AB108005EFB9}" type="presParOf" srcId="{B3C6ADD6-6CCA-4887-9408-541319465CE7}" destId="{4121E99F-5A1B-4265-8D44-CF896BFD05E1}" srcOrd="6" destOrd="0" presId="urn:microsoft.com/office/officeart/2005/8/layout/list1"/>
    <dgm:cxn modelId="{3E0103D6-A491-45F3-BC0A-633A4A78B332}" type="presParOf" srcId="{B3C6ADD6-6CCA-4887-9408-541319465CE7}" destId="{CE06A459-6516-4919-BAC3-2E3B9FF61B0E}" srcOrd="7" destOrd="0" presId="urn:microsoft.com/office/officeart/2005/8/layout/list1"/>
    <dgm:cxn modelId="{CBDCC295-23F5-48A2-8351-9F41D1626E54}" type="presParOf" srcId="{B3C6ADD6-6CCA-4887-9408-541319465CE7}" destId="{D44463E6-CA44-48A0-B68F-95DA0C17BB10}" srcOrd="8" destOrd="0" presId="urn:microsoft.com/office/officeart/2005/8/layout/list1"/>
    <dgm:cxn modelId="{B70C17B3-FFE6-49DF-8EC0-5ED032B905EB}" type="presParOf" srcId="{D44463E6-CA44-48A0-B68F-95DA0C17BB10}" destId="{C4AC0826-0A30-480E-A451-B9F83591702A}" srcOrd="0" destOrd="0" presId="urn:microsoft.com/office/officeart/2005/8/layout/list1"/>
    <dgm:cxn modelId="{CECD34E7-FAD0-4DFF-B334-7545ED40268A}" type="presParOf" srcId="{D44463E6-CA44-48A0-B68F-95DA0C17BB10}" destId="{ACE451A1-97A6-419A-AE2B-57645B91A883}" srcOrd="1" destOrd="0" presId="urn:microsoft.com/office/officeart/2005/8/layout/list1"/>
    <dgm:cxn modelId="{821CBEE1-B90A-4B25-9E2F-7CBB16D09B7E}" type="presParOf" srcId="{B3C6ADD6-6CCA-4887-9408-541319465CE7}" destId="{1100155C-F30B-4853-977B-1E1C7D1FAC1E}" srcOrd="9" destOrd="0" presId="urn:microsoft.com/office/officeart/2005/8/layout/list1"/>
    <dgm:cxn modelId="{3E5729C6-D0E6-48F7-A47E-18E9B981B287}" type="presParOf" srcId="{B3C6ADD6-6CCA-4887-9408-541319465CE7}" destId="{64F18C2A-1B5D-4CEE-9B02-4D267DEE759C}" srcOrd="10" destOrd="0" presId="urn:microsoft.com/office/officeart/2005/8/layout/list1"/>
    <dgm:cxn modelId="{5C7FACD8-6AF6-40DE-B003-67AAF339A827}" type="presParOf" srcId="{B3C6ADD6-6CCA-4887-9408-541319465CE7}" destId="{A1C688A4-D290-4FD4-8FEB-DCD259D4AC1F}" srcOrd="11" destOrd="0" presId="urn:microsoft.com/office/officeart/2005/8/layout/list1"/>
    <dgm:cxn modelId="{1203B799-A022-4B48-9941-D5A1504506DF}" type="presParOf" srcId="{B3C6ADD6-6CCA-4887-9408-541319465CE7}" destId="{36D4782A-A223-41D6-90AD-D1201E46AABC}" srcOrd="12" destOrd="0" presId="urn:microsoft.com/office/officeart/2005/8/layout/list1"/>
    <dgm:cxn modelId="{9E90E3A0-18F9-41AB-8F32-C94B7A0BC28D}" type="presParOf" srcId="{36D4782A-A223-41D6-90AD-D1201E46AABC}" destId="{FC9300B6-A106-48CA-8EF7-394C99C09791}" srcOrd="0" destOrd="0" presId="urn:microsoft.com/office/officeart/2005/8/layout/list1"/>
    <dgm:cxn modelId="{6D0783E0-8B93-4731-99F2-C77C35B51D22}" type="presParOf" srcId="{36D4782A-A223-41D6-90AD-D1201E46AABC}" destId="{41F97606-D91C-47F1-B90A-32DFA5FBD9E1}" srcOrd="1" destOrd="0" presId="urn:microsoft.com/office/officeart/2005/8/layout/list1"/>
    <dgm:cxn modelId="{1082943E-50C4-4902-B7A9-194776A5B81A}" type="presParOf" srcId="{B3C6ADD6-6CCA-4887-9408-541319465CE7}" destId="{4CB93CBD-C2A3-4B62-B348-0DA1575A9853}" srcOrd="13" destOrd="0" presId="urn:microsoft.com/office/officeart/2005/8/layout/list1"/>
    <dgm:cxn modelId="{3EEC4BF3-9F0F-4F9D-9C9F-8ED98B530088}" type="presParOf" srcId="{B3C6ADD6-6CCA-4887-9408-541319465CE7}" destId="{5836A35B-85B0-4F9E-8A71-03FF31CF5E7D}"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FE63FA-BDB8-4C8C-86EC-7BE90A8832A2}"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EE9D080-084F-4B1E-A046-E547B68E31DC}">
      <dgm:prSet/>
      <dgm:spPr/>
      <dgm:t>
        <a:bodyPr/>
        <a:lstStyle/>
        <a:p>
          <a:r>
            <a:rPr lang="en-US" dirty="0"/>
            <a:t>Validation</a:t>
          </a:r>
        </a:p>
      </dgm:t>
    </dgm:pt>
    <dgm:pt modelId="{43E48E80-A83A-457B-ABC8-2A7387310374}" type="parTrans" cxnId="{70060A2D-62CC-457E-8FAB-D276B1D1FC87}">
      <dgm:prSet/>
      <dgm:spPr/>
      <dgm:t>
        <a:bodyPr/>
        <a:lstStyle/>
        <a:p>
          <a:endParaRPr lang="en-US"/>
        </a:p>
      </dgm:t>
    </dgm:pt>
    <dgm:pt modelId="{07324BFE-D060-4B53-BF43-A1E30CB9B34E}" type="sibTrans" cxnId="{70060A2D-62CC-457E-8FAB-D276B1D1FC87}">
      <dgm:prSet/>
      <dgm:spPr/>
      <dgm:t>
        <a:bodyPr/>
        <a:lstStyle/>
        <a:p>
          <a:endParaRPr lang="en-US"/>
        </a:p>
      </dgm:t>
    </dgm:pt>
    <dgm:pt modelId="{B05911C8-136C-4770-9C16-7A034A66055A}">
      <dgm:prSet/>
      <dgm:spPr/>
      <dgm:t>
        <a:bodyPr/>
        <a:lstStyle/>
        <a:p>
          <a:r>
            <a:rPr lang="en-US" dirty="0"/>
            <a:t>JSON</a:t>
          </a:r>
        </a:p>
      </dgm:t>
    </dgm:pt>
    <dgm:pt modelId="{C587E3EB-C6EA-4078-B90F-C34BC2565E22}" type="parTrans" cxnId="{82F88C02-FC81-46C6-A199-A5D148AA8572}">
      <dgm:prSet/>
      <dgm:spPr/>
      <dgm:t>
        <a:bodyPr/>
        <a:lstStyle/>
        <a:p>
          <a:endParaRPr lang="en-US"/>
        </a:p>
      </dgm:t>
    </dgm:pt>
    <dgm:pt modelId="{CAE9D32E-013A-4992-8001-390C9E4A004F}" type="sibTrans" cxnId="{82F88C02-FC81-46C6-A199-A5D148AA8572}">
      <dgm:prSet/>
      <dgm:spPr/>
      <dgm:t>
        <a:bodyPr/>
        <a:lstStyle/>
        <a:p>
          <a:endParaRPr lang="en-US"/>
        </a:p>
      </dgm:t>
    </dgm:pt>
    <dgm:pt modelId="{831A2C9C-BAE3-4C9D-AF20-3B4B383CD698}">
      <dgm:prSet/>
      <dgm:spPr/>
      <dgm:t>
        <a:bodyPr/>
        <a:lstStyle/>
        <a:p>
          <a:r>
            <a:rPr lang="en-US" dirty="0"/>
            <a:t>Phone #s</a:t>
          </a:r>
        </a:p>
      </dgm:t>
    </dgm:pt>
    <dgm:pt modelId="{863A159C-15A9-4AF7-81C0-BB06FCA92B92}" type="parTrans" cxnId="{48852D36-E772-4BE7-8F38-2CB24002F953}">
      <dgm:prSet/>
      <dgm:spPr/>
      <dgm:t>
        <a:bodyPr/>
        <a:lstStyle/>
        <a:p>
          <a:endParaRPr lang="en-US"/>
        </a:p>
      </dgm:t>
    </dgm:pt>
    <dgm:pt modelId="{88FDE993-8C3D-4623-AE93-F7B649FC9A9A}" type="sibTrans" cxnId="{48852D36-E772-4BE7-8F38-2CB24002F953}">
      <dgm:prSet/>
      <dgm:spPr/>
      <dgm:t>
        <a:bodyPr/>
        <a:lstStyle/>
        <a:p>
          <a:endParaRPr lang="en-US"/>
        </a:p>
      </dgm:t>
    </dgm:pt>
    <dgm:pt modelId="{B7A81971-5D15-4870-AFE7-5E728B77F358}">
      <dgm:prSet/>
      <dgm:spPr/>
      <dgm:t>
        <a:bodyPr/>
        <a:lstStyle/>
        <a:p>
          <a:r>
            <a:rPr lang="en-US" dirty="0"/>
            <a:t>Emails</a:t>
          </a:r>
        </a:p>
      </dgm:t>
    </dgm:pt>
    <dgm:pt modelId="{3D1D0B5B-4E20-43E5-B3C6-CC4391B0FB4F}" type="parTrans" cxnId="{FDDA1082-CC00-44B4-B700-6A9B72E7C5DA}">
      <dgm:prSet/>
      <dgm:spPr/>
      <dgm:t>
        <a:bodyPr/>
        <a:lstStyle/>
        <a:p>
          <a:endParaRPr lang="en-US"/>
        </a:p>
      </dgm:t>
    </dgm:pt>
    <dgm:pt modelId="{7E4C06D9-DA4F-43EC-9E74-6E771F715CBB}" type="sibTrans" cxnId="{FDDA1082-CC00-44B4-B700-6A9B72E7C5DA}">
      <dgm:prSet/>
      <dgm:spPr/>
      <dgm:t>
        <a:bodyPr/>
        <a:lstStyle/>
        <a:p>
          <a:endParaRPr lang="en-US"/>
        </a:p>
      </dgm:t>
    </dgm:pt>
    <dgm:pt modelId="{E177EDE6-22F4-4D94-B135-8A118649AF94}">
      <dgm:prSet/>
      <dgm:spPr/>
      <dgm:t>
        <a:bodyPr/>
        <a:lstStyle/>
        <a:p>
          <a:r>
            <a:rPr lang="en-US" dirty="0"/>
            <a:t>URLs</a:t>
          </a:r>
        </a:p>
      </dgm:t>
    </dgm:pt>
    <dgm:pt modelId="{12A6A4F1-0699-4AA8-824A-A155AD06155D}" type="parTrans" cxnId="{2FC8BF92-BDF1-4C93-AEE7-CC012E1E94C9}">
      <dgm:prSet/>
      <dgm:spPr/>
      <dgm:t>
        <a:bodyPr/>
        <a:lstStyle/>
        <a:p>
          <a:endParaRPr lang="en-US"/>
        </a:p>
      </dgm:t>
    </dgm:pt>
    <dgm:pt modelId="{71B38515-6513-43F8-9814-A3195BCBB279}" type="sibTrans" cxnId="{2FC8BF92-BDF1-4C93-AEE7-CC012E1E94C9}">
      <dgm:prSet/>
      <dgm:spPr/>
      <dgm:t>
        <a:bodyPr/>
        <a:lstStyle/>
        <a:p>
          <a:endParaRPr lang="en-US"/>
        </a:p>
      </dgm:t>
    </dgm:pt>
    <dgm:pt modelId="{A1FE883E-B1AB-428C-AD94-33381FA94AF4}">
      <dgm:prSet/>
      <dgm:spPr/>
      <dgm:t>
        <a:bodyPr/>
        <a:lstStyle/>
        <a:p>
          <a:r>
            <a:rPr lang="en-US" dirty="0"/>
            <a:t>Coordinates</a:t>
          </a:r>
        </a:p>
      </dgm:t>
    </dgm:pt>
    <dgm:pt modelId="{AB54548C-A5C6-458B-BAE2-9B8D10081883}" type="parTrans" cxnId="{6093C189-D61E-4C08-92EC-A7479BA911BA}">
      <dgm:prSet/>
      <dgm:spPr/>
      <dgm:t>
        <a:bodyPr/>
        <a:lstStyle/>
        <a:p>
          <a:endParaRPr lang="en-US"/>
        </a:p>
      </dgm:t>
    </dgm:pt>
    <dgm:pt modelId="{9D1AF238-E696-4AC2-A9EE-195E96E587BA}" type="sibTrans" cxnId="{6093C189-D61E-4C08-92EC-A7479BA911BA}">
      <dgm:prSet/>
      <dgm:spPr/>
      <dgm:t>
        <a:bodyPr/>
        <a:lstStyle/>
        <a:p>
          <a:endParaRPr lang="en-US"/>
        </a:p>
      </dgm:t>
    </dgm:pt>
    <dgm:pt modelId="{871FD256-6C43-483E-8396-5725B99D2ADE}">
      <dgm:prSet/>
      <dgm:spPr/>
      <dgm:t>
        <a:bodyPr/>
        <a:lstStyle/>
        <a:p>
          <a:r>
            <a:rPr lang="en-US" dirty="0"/>
            <a:t>Arguments</a:t>
          </a:r>
        </a:p>
      </dgm:t>
    </dgm:pt>
    <dgm:pt modelId="{161EB0D7-618C-46B0-9F48-4E8B669A922F}" type="parTrans" cxnId="{3954DDCE-0DDD-405E-9A91-CA9CBC195AAF}">
      <dgm:prSet/>
      <dgm:spPr/>
      <dgm:t>
        <a:bodyPr/>
        <a:lstStyle/>
        <a:p>
          <a:endParaRPr lang="en-US"/>
        </a:p>
      </dgm:t>
    </dgm:pt>
    <dgm:pt modelId="{D7D26621-7EF4-4B11-86E8-2595E1432993}" type="sibTrans" cxnId="{3954DDCE-0DDD-405E-9A91-CA9CBC195AAF}">
      <dgm:prSet/>
      <dgm:spPr/>
      <dgm:t>
        <a:bodyPr/>
        <a:lstStyle/>
        <a:p>
          <a:endParaRPr lang="en-US"/>
        </a:p>
      </dgm:t>
    </dgm:pt>
    <dgm:pt modelId="{51333C48-6DDE-4BB6-A28D-E766E3E9CF80}">
      <dgm:prSet/>
      <dgm:spPr/>
      <dgm:t>
        <a:bodyPr/>
        <a:lstStyle/>
        <a:p>
          <a:r>
            <a:rPr lang="en-US" dirty="0" err="1"/>
            <a:t>ArgParse</a:t>
          </a:r>
          <a:endParaRPr lang="en-US" dirty="0"/>
        </a:p>
      </dgm:t>
    </dgm:pt>
    <dgm:pt modelId="{237C86DC-10CB-46C6-95B1-7FB7C7DF546B}" type="parTrans" cxnId="{4ECB0591-8D99-42FC-A477-5018A6885028}">
      <dgm:prSet/>
      <dgm:spPr/>
      <dgm:t>
        <a:bodyPr/>
        <a:lstStyle/>
        <a:p>
          <a:endParaRPr lang="en-US"/>
        </a:p>
      </dgm:t>
    </dgm:pt>
    <dgm:pt modelId="{75C20F25-32B0-4CA5-80B4-55F63F14F1A7}" type="sibTrans" cxnId="{4ECB0591-8D99-42FC-A477-5018A6885028}">
      <dgm:prSet/>
      <dgm:spPr/>
      <dgm:t>
        <a:bodyPr/>
        <a:lstStyle/>
        <a:p>
          <a:endParaRPr lang="en-US"/>
        </a:p>
      </dgm:t>
    </dgm:pt>
    <dgm:pt modelId="{A09B0356-CCD6-4324-8985-EF1A5E6128C6}">
      <dgm:prSet/>
      <dgm:spPr/>
      <dgm:t>
        <a:bodyPr/>
        <a:lstStyle/>
        <a:p>
          <a:r>
            <a:rPr lang="en-US" dirty="0"/>
            <a:t>Python Fire</a:t>
          </a:r>
        </a:p>
      </dgm:t>
    </dgm:pt>
    <dgm:pt modelId="{02D2BFCB-C798-4A25-9041-EE0B6D63B2B1}" type="parTrans" cxnId="{DEB62D30-8F03-4D97-AFE3-7AE7783F4F88}">
      <dgm:prSet/>
      <dgm:spPr/>
      <dgm:t>
        <a:bodyPr/>
        <a:lstStyle/>
        <a:p>
          <a:endParaRPr lang="en-US"/>
        </a:p>
      </dgm:t>
    </dgm:pt>
    <dgm:pt modelId="{1E96577E-7BFA-4A90-B528-908E95348C53}" type="sibTrans" cxnId="{DEB62D30-8F03-4D97-AFE3-7AE7783F4F88}">
      <dgm:prSet/>
      <dgm:spPr/>
      <dgm:t>
        <a:bodyPr/>
        <a:lstStyle/>
        <a:p>
          <a:endParaRPr lang="en-US"/>
        </a:p>
      </dgm:t>
    </dgm:pt>
    <dgm:pt modelId="{A4AF5567-CF4A-4EC9-AD8A-82D64AE2E3AF}" type="pres">
      <dgm:prSet presAssocID="{89FE63FA-BDB8-4C8C-86EC-7BE90A8832A2}" presName="diagram" presStyleCnt="0">
        <dgm:presLayoutVars>
          <dgm:chPref val="1"/>
          <dgm:dir/>
          <dgm:animOne val="branch"/>
          <dgm:animLvl val="lvl"/>
          <dgm:resizeHandles/>
        </dgm:presLayoutVars>
      </dgm:prSet>
      <dgm:spPr/>
    </dgm:pt>
    <dgm:pt modelId="{56F80041-81F6-4DC7-91BD-C08F048AB9DD}" type="pres">
      <dgm:prSet presAssocID="{871FD256-6C43-483E-8396-5725B99D2ADE}" presName="root" presStyleCnt="0"/>
      <dgm:spPr/>
    </dgm:pt>
    <dgm:pt modelId="{D6A845EE-ADD1-4255-A650-F443DCFBC6FB}" type="pres">
      <dgm:prSet presAssocID="{871FD256-6C43-483E-8396-5725B99D2ADE}" presName="rootComposite" presStyleCnt="0"/>
      <dgm:spPr/>
    </dgm:pt>
    <dgm:pt modelId="{E3F95F69-FF41-4BED-B554-CE65E4FDD327}" type="pres">
      <dgm:prSet presAssocID="{871FD256-6C43-483E-8396-5725B99D2ADE}" presName="rootText" presStyleLbl="node1" presStyleIdx="0" presStyleCnt="2"/>
      <dgm:spPr/>
    </dgm:pt>
    <dgm:pt modelId="{0AEE2A6C-23EE-4696-AAE3-8330E70CA0AC}" type="pres">
      <dgm:prSet presAssocID="{871FD256-6C43-483E-8396-5725B99D2ADE}" presName="rootConnector" presStyleLbl="node1" presStyleIdx="0" presStyleCnt="2"/>
      <dgm:spPr/>
    </dgm:pt>
    <dgm:pt modelId="{1F7BBE4B-EA4E-4D2A-B648-ABAC10E608BD}" type="pres">
      <dgm:prSet presAssocID="{871FD256-6C43-483E-8396-5725B99D2ADE}" presName="childShape" presStyleCnt="0"/>
      <dgm:spPr/>
    </dgm:pt>
    <dgm:pt modelId="{2D8499D1-EA6A-4221-9B51-ED73F8D3F984}" type="pres">
      <dgm:prSet presAssocID="{237C86DC-10CB-46C6-95B1-7FB7C7DF546B}" presName="Name13" presStyleLbl="parChTrans1D2" presStyleIdx="0" presStyleCnt="7"/>
      <dgm:spPr/>
    </dgm:pt>
    <dgm:pt modelId="{25CB9681-4F08-4DC5-B803-FA7352C5A39C}" type="pres">
      <dgm:prSet presAssocID="{51333C48-6DDE-4BB6-A28D-E766E3E9CF80}" presName="childText" presStyleLbl="bgAcc1" presStyleIdx="0" presStyleCnt="7">
        <dgm:presLayoutVars>
          <dgm:bulletEnabled val="1"/>
        </dgm:presLayoutVars>
      </dgm:prSet>
      <dgm:spPr/>
    </dgm:pt>
    <dgm:pt modelId="{47CF9A90-B28D-428A-B519-21DFEF5F30D2}" type="pres">
      <dgm:prSet presAssocID="{02D2BFCB-C798-4A25-9041-EE0B6D63B2B1}" presName="Name13" presStyleLbl="parChTrans1D2" presStyleIdx="1" presStyleCnt="7"/>
      <dgm:spPr/>
    </dgm:pt>
    <dgm:pt modelId="{AA4BA6A2-4758-4469-A660-66370C77F8D5}" type="pres">
      <dgm:prSet presAssocID="{A09B0356-CCD6-4324-8985-EF1A5E6128C6}" presName="childText" presStyleLbl="bgAcc1" presStyleIdx="1" presStyleCnt="7">
        <dgm:presLayoutVars>
          <dgm:bulletEnabled val="1"/>
        </dgm:presLayoutVars>
      </dgm:prSet>
      <dgm:spPr/>
    </dgm:pt>
    <dgm:pt modelId="{912864A6-FDDE-40C3-8AE2-9750DAF6EC46}" type="pres">
      <dgm:prSet presAssocID="{AEE9D080-084F-4B1E-A046-E547B68E31DC}" presName="root" presStyleCnt="0"/>
      <dgm:spPr/>
    </dgm:pt>
    <dgm:pt modelId="{9EEE36DC-C91C-4CE3-9BE7-3E9461B9F0D4}" type="pres">
      <dgm:prSet presAssocID="{AEE9D080-084F-4B1E-A046-E547B68E31DC}" presName="rootComposite" presStyleCnt="0"/>
      <dgm:spPr/>
    </dgm:pt>
    <dgm:pt modelId="{954567CC-B045-4139-8552-21BFE7B3F323}" type="pres">
      <dgm:prSet presAssocID="{AEE9D080-084F-4B1E-A046-E547B68E31DC}" presName="rootText" presStyleLbl="node1" presStyleIdx="1" presStyleCnt="2"/>
      <dgm:spPr/>
    </dgm:pt>
    <dgm:pt modelId="{67519C95-91B5-489C-BE0D-CB4CB941F1BA}" type="pres">
      <dgm:prSet presAssocID="{AEE9D080-084F-4B1E-A046-E547B68E31DC}" presName="rootConnector" presStyleLbl="node1" presStyleIdx="1" presStyleCnt="2"/>
      <dgm:spPr/>
    </dgm:pt>
    <dgm:pt modelId="{58C1608D-1D1D-4DB8-9FCF-2EB4188D5B3B}" type="pres">
      <dgm:prSet presAssocID="{AEE9D080-084F-4B1E-A046-E547B68E31DC}" presName="childShape" presStyleCnt="0"/>
      <dgm:spPr/>
    </dgm:pt>
    <dgm:pt modelId="{E6E4A05F-3486-402D-8584-240D0758614B}" type="pres">
      <dgm:prSet presAssocID="{C587E3EB-C6EA-4078-B90F-C34BC2565E22}" presName="Name13" presStyleLbl="parChTrans1D2" presStyleIdx="2" presStyleCnt="7"/>
      <dgm:spPr/>
    </dgm:pt>
    <dgm:pt modelId="{DBB08925-BBEA-4FAB-968B-DD109A459716}" type="pres">
      <dgm:prSet presAssocID="{B05911C8-136C-4770-9C16-7A034A66055A}" presName="childText" presStyleLbl="bgAcc1" presStyleIdx="2" presStyleCnt="7">
        <dgm:presLayoutVars>
          <dgm:bulletEnabled val="1"/>
        </dgm:presLayoutVars>
      </dgm:prSet>
      <dgm:spPr/>
    </dgm:pt>
    <dgm:pt modelId="{6C894A91-12B1-446D-BF64-5062087C6032}" type="pres">
      <dgm:prSet presAssocID="{863A159C-15A9-4AF7-81C0-BB06FCA92B92}" presName="Name13" presStyleLbl="parChTrans1D2" presStyleIdx="3" presStyleCnt="7"/>
      <dgm:spPr/>
    </dgm:pt>
    <dgm:pt modelId="{C96B73A7-6150-49E0-A606-A653459A49E8}" type="pres">
      <dgm:prSet presAssocID="{831A2C9C-BAE3-4C9D-AF20-3B4B383CD698}" presName="childText" presStyleLbl="bgAcc1" presStyleIdx="3" presStyleCnt="7">
        <dgm:presLayoutVars>
          <dgm:bulletEnabled val="1"/>
        </dgm:presLayoutVars>
      </dgm:prSet>
      <dgm:spPr/>
    </dgm:pt>
    <dgm:pt modelId="{E4F10136-DD98-4AA5-B563-6B0DE2648E01}" type="pres">
      <dgm:prSet presAssocID="{3D1D0B5B-4E20-43E5-B3C6-CC4391B0FB4F}" presName="Name13" presStyleLbl="parChTrans1D2" presStyleIdx="4" presStyleCnt="7"/>
      <dgm:spPr/>
    </dgm:pt>
    <dgm:pt modelId="{ED8AF251-4AC4-42F8-863E-2728C005B883}" type="pres">
      <dgm:prSet presAssocID="{B7A81971-5D15-4870-AFE7-5E728B77F358}" presName="childText" presStyleLbl="bgAcc1" presStyleIdx="4" presStyleCnt="7">
        <dgm:presLayoutVars>
          <dgm:bulletEnabled val="1"/>
        </dgm:presLayoutVars>
      </dgm:prSet>
      <dgm:spPr/>
    </dgm:pt>
    <dgm:pt modelId="{C1D457DA-5EC7-486C-8859-A56CB43A2571}" type="pres">
      <dgm:prSet presAssocID="{12A6A4F1-0699-4AA8-824A-A155AD06155D}" presName="Name13" presStyleLbl="parChTrans1D2" presStyleIdx="5" presStyleCnt="7"/>
      <dgm:spPr/>
    </dgm:pt>
    <dgm:pt modelId="{49BD1AA2-EA38-4FED-AAE4-DED02793FF23}" type="pres">
      <dgm:prSet presAssocID="{E177EDE6-22F4-4D94-B135-8A118649AF94}" presName="childText" presStyleLbl="bgAcc1" presStyleIdx="5" presStyleCnt="7">
        <dgm:presLayoutVars>
          <dgm:bulletEnabled val="1"/>
        </dgm:presLayoutVars>
      </dgm:prSet>
      <dgm:spPr/>
    </dgm:pt>
    <dgm:pt modelId="{D03D8C8C-5FC9-4069-8931-88FE003EBD58}" type="pres">
      <dgm:prSet presAssocID="{AB54548C-A5C6-458B-BAE2-9B8D10081883}" presName="Name13" presStyleLbl="parChTrans1D2" presStyleIdx="6" presStyleCnt="7"/>
      <dgm:spPr/>
    </dgm:pt>
    <dgm:pt modelId="{0024C654-DC1B-4D4D-9FFA-B7B1EA5CA5C1}" type="pres">
      <dgm:prSet presAssocID="{A1FE883E-B1AB-428C-AD94-33381FA94AF4}" presName="childText" presStyleLbl="bgAcc1" presStyleIdx="6" presStyleCnt="7">
        <dgm:presLayoutVars>
          <dgm:bulletEnabled val="1"/>
        </dgm:presLayoutVars>
      </dgm:prSet>
      <dgm:spPr/>
    </dgm:pt>
  </dgm:ptLst>
  <dgm:cxnLst>
    <dgm:cxn modelId="{82F88C02-FC81-46C6-A199-A5D148AA8572}" srcId="{AEE9D080-084F-4B1E-A046-E547B68E31DC}" destId="{B05911C8-136C-4770-9C16-7A034A66055A}" srcOrd="0" destOrd="0" parTransId="{C587E3EB-C6EA-4078-B90F-C34BC2565E22}" sibTransId="{CAE9D32E-013A-4992-8001-390C9E4A004F}"/>
    <dgm:cxn modelId="{617A4E16-CC80-4B72-B1EE-E2A33E74CF6F}" type="presOf" srcId="{B05911C8-136C-4770-9C16-7A034A66055A}" destId="{DBB08925-BBEA-4FAB-968B-DD109A459716}" srcOrd="0" destOrd="0" presId="urn:microsoft.com/office/officeart/2005/8/layout/hierarchy3"/>
    <dgm:cxn modelId="{B6B5FA2B-F6A2-498C-9213-D634A75EE06B}" type="presOf" srcId="{AEE9D080-084F-4B1E-A046-E547B68E31DC}" destId="{954567CC-B045-4139-8552-21BFE7B3F323}" srcOrd="0" destOrd="0" presId="urn:microsoft.com/office/officeart/2005/8/layout/hierarchy3"/>
    <dgm:cxn modelId="{70060A2D-62CC-457E-8FAB-D276B1D1FC87}" srcId="{89FE63FA-BDB8-4C8C-86EC-7BE90A8832A2}" destId="{AEE9D080-084F-4B1E-A046-E547B68E31DC}" srcOrd="1" destOrd="0" parTransId="{43E48E80-A83A-457B-ABC8-2A7387310374}" sibTransId="{07324BFE-D060-4B53-BF43-A1E30CB9B34E}"/>
    <dgm:cxn modelId="{DEB62D30-8F03-4D97-AFE3-7AE7783F4F88}" srcId="{871FD256-6C43-483E-8396-5725B99D2ADE}" destId="{A09B0356-CCD6-4324-8985-EF1A5E6128C6}" srcOrd="1" destOrd="0" parTransId="{02D2BFCB-C798-4A25-9041-EE0B6D63B2B1}" sibTransId="{1E96577E-7BFA-4A90-B528-908E95348C53}"/>
    <dgm:cxn modelId="{48852D36-E772-4BE7-8F38-2CB24002F953}" srcId="{AEE9D080-084F-4B1E-A046-E547B68E31DC}" destId="{831A2C9C-BAE3-4C9D-AF20-3B4B383CD698}" srcOrd="1" destOrd="0" parTransId="{863A159C-15A9-4AF7-81C0-BB06FCA92B92}" sibTransId="{88FDE993-8C3D-4623-AE93-F7B649FC9A9A}"/>
    <dgm:cxn modelId="{9C58B73F-D16E-41AD-A03F-78EE0989FF2B}" type="presOf" srcId="{3D1D0B5B-4E20-43E5-B3C6-CC4391B0FB4F}" destId="{E4F10136-DD98-4AA5-B563-6B0DE2648E01}" srcOrd="0" destOrd="0" presId="urn:microsoft.com/office/officeart/2005/8/layout/hierarchy3"/>
    <dgm:cxn modelId="{3E023363-4AE8-4CE6-81D6-5C5235D2FE19}" type="presOf" srcId="{863A159C-15A9-4AF7-81C0-BB06FCA92B92}" destId="{6C894A91-12B1-446D-BF64-5062087C6032}" srcOrd="0" destOrd="0" presId="urn:microsoft.com/office/officeart/2005/8/layout/hierarchy3"/>
    <dgm:cxn modelId="{40576745-7816-4058-8AAC-BD1A9381195A}" type="presOf" srcId="{B7A81971-5D15-4870-AFE7-5E728B77F358}" destId="{ED8AF251-4AC4-42F8-863E-2728C005B883}" srcOrd="0" destOrd="0" presId="urn:microsoft.com/office/officeart/2005/8/layout/hierarchy3"/>
    <dgm:cxn modelId="{07853748-BC20-479B-B61E-5F1ADCDA75B4}" type="presOf" srcId="{237C86DC-10CB-46C6-95B1-7FB7C7DF546B}" destId="{2D8499D1-EA6A-4221-9B51-ED73F8D3F984}" srcOrd="0" destOrd="0" presId="urn:microsoft.com/office/officeart/2005/8/layout/hierarchy3"/>
    <dgm:cxn modelId="{F091B969-82B9-4BD1-B9BD-42E8C1239EF3}" type="presOf" srcId="{A1FE883E-B1AB-428C-AD94-33381FA94AF4}" destId="{0024C654-DC1B-4D4D-9FFA-B7B1EA5CA5C1}" srcOrd="0" destOrd="0" presId="urn:microsoft.com/office/officeart/2005/8/layout/hierarchy3"/>
    <dgm:cxn modelId="{1D4C6B6B-5D0F-4CCE-BC2C-8DC36029C313}" type="presOf" srcId="{AB54548C-A5C6-458B-BAE2-9B8D10081883}" destId="{D03D8C8C-5FC9-4069-8931-88FE003EBD58}" srcOrd="0" destOrd="0" presId="urn:microsoft.com/office/officeart/2005/8/layout/hierarchy3"/>
    <dgm:cxn modelId="{FDDA1082-CC00-44B4-B700-6A9B72E7C5DA}" srcId="{AEE9D080-084F-4B1E-A046-E547B68E31DC}" destId="{B7A81971-5D15-4870-AFE7-5E728B77F358}" srcOrd="2" destOrd="0" parTransId="{3D1D0B5B-4E20-43E5-B3C6-CC4391B0FB4F}" sibTransId="{7E4C06D9-DA4F-43EC-9E74-6E771F715CBB}"/>
    <dgm:cxn modelId="{6093C189-D61E-4C08-92EC-A7479BA911BA}" srcId="{AEE9D080-084F-4B1E-A046-E547B68E31DC}" destId="{A1FE883E-B1AB-428C-AD94-33381FA94AF4}" srcOrd="4" destOrd="0" parTransId="{AB54548C-A5C6-458B-BAE2-9B8D10081883}" sibTransId="{9D1AF238-E696-4AC2-A9EE-195E96E587BA}"/>
    <dgm:cxn modelId="{4ECB0591-8D99-42FC-A477-5018A6885028}" srcId="{871FD256-6C43-483E-8396-5725B99D2ADE}" destId="{51333C48-6DDE-4BB6-A28D-E766E3E9CF80}" srcOrd="0" destOrd="0" parTransId="{237C86DC-10CB-46C6-95B1-7FB7C7DF546B}" sibTransId="{75C20F25-32B0-4CA5-80B4-55F63F14F1A7}"/>
    <dgm:cxn modelId="{2FC8BF92-BDF1-4C93-AEE7-CC012E1E94C9}" srcId="{AEE9D080-084F-4B1E-A046-E547B68E31DC}" destId="{E177EDE6-22F4-4D94-B135-8A118649AF94}" srcOrd="3" destOrd="0" parTransId="{12A6A4F1-0699-4AA8-824A-A155AD06155D}" sibTransId="{71B38515-6513-43F8-9814-A3195BCBB279}"/>
    <dgm:cxn modelId="{5ED403A0-E603-4DA6-AE61-F217F10774D5}" type="presOf" srcId="{C587E3EB-C6EA-4078-B90F-C34BC2565E22}" destId="{E6E4A05F-3486-402D-8584-240D0758614B}" srcOrd="0" destOrd="0" presId="urn:microsoft.com/office/officeart/2005/8/layout/hierarchy3"/>
    <dgm:cxn modelId="{FFA616A1-E2CC-47F1-BB43-98447E4E36D2}" type="presOf" srcId="{89FE63FA-BDB8-4C8C-86EC-7BE90A8832A2}" destId="{A4AF5567-CF4A-4EC9-AD8A-82D64AE2E3AF}" srcOrd="0" destOrd="0" presId="urn:microsoft.com/office/officeart/2005/8/layout/hierarchy3"/>
    <dgm:cxn modelId="{7C56E9A7-4513-4DC4-A8C0-FEF1FCB7F893}" type="presOf" srcId="{A09B0356-CCD6-4324-8985-EF1A5E6128C6}" destId="{AA4BA6A2-4758-4469-A660-66370C77F8D5}" srcOrd="0" destOrd="0" presId="urn:microsoft.com/office/officeart/2005/8/layout/hierarchy3"/>
    <dgm:cxn modelId="{F739B8AC-8C1D-41FA-82B3-147266F2E70E}" type="presOf" srcId="{831A2C9C-BAE3-4C9D-AF20-3B4B383CD698}" destId="{C96B73A7-6150-49E0-A606-A653459A49E8}" srcOrd="0" destOrd="0" presId="urn:microsoft.com/office/officeart/2005/8/layout/hierarchy3"/>
    <dgm:cxn modelId="{CC2A2ACA-72B2-4770-8D1E-99CD02F5D531}" type="presOf" srcId="{51333C48-6DDE-4BB6-A28D-E766E3E9CF80}" destId="{25CB9681-4F08-4DC5-B803-FA7352C5A39C}" srcOrd="0" destOrd="0" presId="urn:microsoft.com/office/officeart/2005/8/layout/hierarchy3"/>
    <dgm:cxn modelId="{3954DDCE-0DDD-405E-9A91-CA9CBC195AAF}" srcId="{89FE63FA-BDB8-4C8C-86EC-7BE90A8832A2}" destId="{871FD256-6C43-483E-8396-5725B99D2ADE}" srcOrd="0" destOrd="0" parTransId="{161EB0D7-618C-46B0-9F48-4E8B669A922F}" sibTransId="{D7D26621-7EF4-4B11-86E8-2595E1432993}"/>
    <dgm:cxn modelId="{96F35FDA-FF1E-42DC-A335-ECBC49B27DFA}" type="presOf" srcId="{871FD256-6C43-483E-8396-5725B99D2ADE}" destId="{E3F95F69-FF41-4BED-B554-CE65E4FDD327}" srcOrd="0" destOrd="0" presId="urn:microsoft.com/office/officeart/2005/8/layout/hierarchy3"/>
    <dgm:cxn modelId="{5F6780DA-F9E9-49CD-BC48-E0713C5FBAB0}" type="presOf" srcId="{AEE9D080-084F-4B1E-A046-E547B68E31DC}" destId="{67519C95-91B5-489C-BE0D-CB4CB941F1BA}" srcOrd="1" destOrd="0" presId="urn:microsoft.com/office/officeart/2005/8/layout/hierarchy3"/>
    <dgm:cxn modelId="{AB2C05F4-8715-43C7-B96D-706000F65039}" type="presOf" srcId="{02D2BFCB-C798-4A25-9041-EE0B6D63B2B1}" destId="{47CF9A90-B28D-428A-B519-21DFEF5F30D2}" srcOrd="0" destOrd="0" presId="urn:microsoft.com/office/officeart/2005/8/layout/hierarchy3"/>
    <dgm:cxn modelId="{D25B7FF4-D8D0-4054-8ADB-D396CF8167A9}" type="presOf" srcId="{E177EDE6-22F4-4D94-B135-8A118649AF94}" destId="{49BD1AA2-EA38-4FED-AAE4-DED02793FF23}" srcOrd="0" destOrd="0" presId="urn:microsoft.com/office/officeart/2005/8/layout/hierarchy3"/>
    <dgm:cxn modelId="{19A556F5-C5CC-473E-AA32-CF08046CC2B8}" type="presOf" srcId="{12A6A4F1-0699-4AA8-824A-A155AD06155D}" destId="{C1D457DA-5EC7-486C-8859-A56CB43A2571}" srcOrd="0" destOrd="0" presId="urn:microsoft.com/office/officeart/2005/8/layout/hierarchy3"/>
    <dgm:cxn modelId="{C255DDF9-F43B-4A60-9E9C-137A74D229E4}" type="presOf" srcId="{871FD256-6C43-483E-8396-5725B99D2ADE}" destId="{0AEE2A6C-23EE-4696-AAE3-8330E70CA0AC}" srcOrd="1" destOrd="0" presId="urn:microsoft.com/office/officeart/2005/8/layout/hierarchy3"/>
    <dgm:cxn modelId="{F9887B8D-B29A-4E63-AA42-4D7AB097BF88}" type="presParOf" srcId="{A4AF5567-CF4A-4EC9-AD8A-82D64AE2E3AF}" destId="{56F80041-81F6-4DC7-91BD-C08F048AB9DD}" srcOrd="0" destOrd="0" presId="urn:microsoft.com/office/officeart/2005/8/layout/hierarchy3"/>
    <dgm:cxn modelId="{E7DF6635-0AB6-4C46-AD8E-BC8BA9C827CF}" type="presParOf" srcId="{56F80041-81F6-4DC7-91BD-C08F048AB9DD}" destId="{D6A845EE-ADD1-4255-A650-F443DCFBC6FB}" srcOrd="0" destOrd="0" presId="urn:microsoft.com/office/officeart/2005/8/layout/hierarchy3"/>
    <dgm:cxn modelId="{DBD9B3D5-DAEE-4AD7-A6C2-3FA80B33AA7B}" type="presParOf" srcId="{D6A845EE-ADD1-4255-A650-F443DCFBC6FB}" destId="{E3F95F69-FF41-4BED-B554-CE65E4FDD327}" srcOrd="0" destOrd="0" presId="urn:microsoft.com/office/officeart/2005/8/layout/hierarchy3"/>
    <dgm:cxn modelId="{4A28190B-601A-4A8E-BB7C-DCF6A046B3DB}" type="presParOf" srcId="{D6A845EE-ADD1-4255-A650-F443DCFBC6FB}" destId="{0AEE2A6C-23EE-4696-AAE3-8330E70CA0AC}" srcOrd="1" destOrd="0" presId="urn:microsoft.com/office/officeart/2005/8/layout/hierarchy3"/>
    <dgm:cxn modelId="{305ED1E1-AF75-42A3-B8BB-A937E3966263}" type="presParOf" srcId="{56F80041-81F6-4DC7-91BD-C08F048AB9DD}" destId="{1F7BBE4B-EA4E-4D2A-B648-ABAC10E608BD}" srcOrd="1" destOrd="0" presId="urn:microsoft.com/office/officeart/2005/8/layout/hierarchy3"/>
    <dgm:cxn modelId="{669F552F-9906-4189-AA60-514C60CA5513}" type="presParOf" srcId="{1F7BBE4B-EA4E-4D2A-B648-ABAC10E608BD}" destId="{2D8499D1-EA6A-4221-9B51-ED73F8D3F984}" srcOrd="0" destOrd="0" presId="urn:microsoft.com/office/officeart/2005/8/layout/hierarchy3"/>
    <dgm:cxn modelId="{8AE27BF1-E077-4894-A98E-6800D789524E}" type="presParOf" srcId="{1F7BBE4B-EA4E-4D2A-B648-ABAC10E608BD}" destId="{25CB9681-4F08-4DC5-B803-FA7352C5A39C}" srcOrd="1" destOrd="0" presId="urn:microsoft.com/office/officeart/2005/8/layout/hierarchy3"/>
    <dgm:cxn modelId="{54554070-2E6C-4E66-AC51-BC348DB34AFD}" type="presParOf" srcId="{1F7BBE4B-EA4E-4D2A-B648-ABAC10E608BD}" destId="{47CF9A90-B28D-428A-B519-21DFEF5F30D2}" srcOrd="2" destOrd="0" presId="urn:microsoft.com/office/officeart/2005/8/layout/hierarchy3"/>
    <dgm:cxn modelId="{B5879CBB-9F11-4FB1-8B42-B95584E347E4}" type="presParOf" srcId="{1F7BBE4B-EA4E-4D2A-B648-ABAC10E608BD}" destId="{AA4BA6A2-4758-4469-A660-66370C77F8D5}" srcOrd="3" destOrd="0" presId="urn:microsoft.com/office/officeart/2005/8/layout/hierarchy3"/>
    <dgm:cxn modelId="{F8172763-0355-4CD0-B834-B1C8968BA621}" type="presParOf" srcId="{A4AF5567-CF4A-4EC9-AD8A-82D64AE2E3AF}" destId="{912864A6-FDDE-40C3-8AE2-9750DAF6EC46}" srcOrd="1" destOrd="0" presId="urn:microsoft.com/office/officeart/2005/8/layout/hierarchy3"/>
    <dgm:cxn modelId="{A496EAAC-2B35-4E0D-B975-868F2A826AEF}" type="presParOf" srcId="{912864A6-FDDE-40C3-8AE2-9750DAF6EC46}" destId="{9EEE36DC-C91C-4CE3-9BE7-3E9461B9F0D4}" srcOrd="0" destOrd="0" presId="urn:microsoft.com/office/officeart/2005/8/layout/hierarchy3"/>
    <dgm:cxn modelId="{FEF320A9-9DE3-4C0D-BAB5-FB81BF156321}" type="presParOf" srcId="{9EEE36DC-C91C-4CE3-9BE7-3E9461B9F0D4}" destId="{954567CC-B045-4139-8552-21BFE7B3F323}" srcOrd="0" destOrd="0" presId="urn:microsoft.com/office/officeart/2005/8/layout/hierarchy3"/>
    <dgm:cxn modelId="{8CFF61DB-4BEE-491B-89BC-902785DAC3F6}" type="presParOf" srcId="{9EEE36DC-C91C-4CE3-9BE7-3E9461B9F0D4}" destId="{67519C95-91B5-489C-BE0D-CB4CB941F1BA}" srcOrd="1" destOrd="0" presId="urn:microsoft.com/office/officeart/2005/8/layout/hierarchy3"/>
    <dgm:cxn modelId="{CA9915AE-29B8-4EAF-97E0-9CDC2357898D}" type="presParOf" srcId="{912864A6-FDDE-40C3-8AE2-9750DAF6EC46}" destId="{58C1608D-1D1D-4DB8-9FCF-2EB4188D5B3B}" srcOrd="1" destOrd="0" presId="urn:microsoft.com/office/officeart/2005/8/layout/hierarchy3"/>
    <dgm:cxn modelId="{939F7B22-0F01-4B2B-81AD-42B1424A2414}" type="presParOf" srcId="{58C1608D-1D1D-4DB8-9FCF-2EB4188D5B3B}" destId="{E6E4A05F-3486-402D-8584-240D0758614B}" srcOrd="0" destOrd="0" presId="urn:microsoft.com/office/officeart/2005/8/layout/hierarchy3"/>
    <dgm:cxn modelId="{60B8DAFA-AD57-4947-80D8-571B4E3DB170}" type="presParOf" srcId="{58C1608D-1D1D-4DB8-9FCF-2EB4188D5B3B}" destId="{DBB08925-BBEA-4FAB-968B-DD109A459716}" srcOrd="1" destOrd="0" presId="urn:microsoft.com/office/officeart/2005/8/layout/hierarchy3"/>
    <dgm:cxn modelId="{A09F4204-ABF4-4936-984D-C03A90B72FA2}" type="presParOf" srcId="{58C1608D-1D1D-4DB8-9FCF-2EB4188D5B3B}" destId="{6C894A91-12B1-446D-BF64-5062087C6032}" srcOrd="2" destOrd="0" presId="urn:microsoft.com/office/officeart/2005/8/layout/hierarchy3"/>
    <dgm:cxn modelId="{F333BCCB-E021-4247-813A-B742A2FB0EB1}" type="presParOf" srcId="{58C1608D-1D1D-4DB8-9FCF-2EB4188D5B3B}" destId="{C96B73A7-6150-49E0-A606-A653459A49E8}" srcOrd="3" destOrd="0" presId="urn:microsoft.com/office/officeart/2005/8/layout/hierarchy3"/>
    <dgm:cxn modelId="{DA9B7CD2-1912-4C8D-BBB5-9D673ECE6FBA}" type="presParOf" srcId="{58C1608D-1D1D-4DB8-9FCF-2EB4188D5B3B}" destId="{E4F10136-DD98-4AA5-B563-6B0DE2648E01}" srcOrd="4" destOrd="0" presId="urn:microsoft.com/office/officeart/2005/8/layout/hierarchy3"/>
    <dgm:cxn modelId="{9C77F7B8-5482-4F4B-ACDA-68AF05CB7E8C}" type="presParOf" srcId="{58C1608D-1D1D-4DB8-9FCF-2EB4188D5B3B}" destId="{ED8AF251-4AC4-42F8-863E-2728C005B883}" srcOrd="5" destOrd="0" presId="urn:microsoft.com/office/officeart/2005/8/layout/hierarchy3"/>
    <dgm:cxn modelId="{0936D64F-4918-411B-A5AE-75F94C8A3A2C}" type="presParOf" srcId="{58C1608D-1D1D-4DB8-9FCF-2EB4188D5B3B}" destId="{C1D457DA-5EC7-486C-8859-A56CB43A2571}" srcOrd="6" destOrd="0" presId="urn:microsoft.com/office/officeart/2005/8/layout/hierarchy3"/>
    <dgm:cxn modelId="{134F0A30-DD04-4391-B31C-97C0FCD78CD6}" type="presParOf" srcId="{58C1608D-1D1D-4DB8-9FCF-2EB4188D5B3B}" destId="{49BD1AA2-EA38-4FED-AAE4-DED02793FF23}" srcOrd="7" destOrd="0" presId="urn:microsoft.com/office/officeart/2005/8/layout/hierarchy3"/>
    <dgm:cxn modelId="{666284EB-B2A5-45FD-8898-AEB4CB0F2887}" type="presParOf" srcId="{58C1608D-1D1D-4DB8-9FCF-2EB4188D5B3B}" destId="{D03D8C8C-5FC9-4069-8931-88FE003EBD58}" srcOrd="8" destOrd="0" presId="urn:microsoft.com/office/officeart/2005/8/layout/hierarchy3"/>
    <dgm:cxn modelId="{F6F2450A-B78A-40FA-BD83-9A721B4D9D64}" type="presParOf" srcId="{58C1608D-1D1D-4DB8-9FCF-2EB4188D5B3B}" destId="{0024C654-DC1B-4D4D-9FFA-B7B1EA5CA5C1}"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B4EAB2-4F40-4D7A-93F0-21AD1F8BA8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A29B1DB-06D9-4F61-83B4-3B27B7965373}">
      <dgm:prSet/>
      <dgm:spPr/>
      <dgm:t>
        <a:bodyPr/>
        <a:lstStyle/>
        <a:p>
          <a:pPr algn="ctr"/>
          <a:r>
            <a:rPr lang="en-US" b="0" dirty="0"/>
            <a:t>oauthlib</a:t>
          </a:r>
          <a:endParaRPr lang="en-US" dirty="0"/>
        </a:p>
      </dgm:t>
    </dgm:pt>
    <dgm:pt modelId="{DAF498B3-E24D-4AB0-BA4D-B6577F949EC8}" type="parTrans" cxnId="{3743AF9D-D8C6-41FE-B8E6-0FC40729A817}">
      <dgm:prSet/>
      <dgm:spPr/>
      <dgm:t>
        <a:bodyPr/>
        <a:lstStyle/>
        <a:p>
          <a:endParaRPr lang="en-US"/>
        </a:p>
      </dgm:t>
    </dgm:pt>
    <dgm:pt modelId="{C3A540F1-2CC8-43D3-8AB6-61573D5F0EC2}" type="sibTrans" cxnId="{3743AF9D-D8C6-41FE-B8E6-0FC40729A817}">
      <dgm:prSet/>
      <dgm:spPr/>
      <dgm:t>
        <a:bodyPr/>
        <a:lstStyle/>
        <a:p>
          <a:endParaRPr lang="en-US"/>
        </a:p>
      </dgm:t>
    </dgm:pt>
    <dgm:pt modelId="{A8E8F829-B0AA-4F6F-8135-640C6E50B66E}">
      <dgm:prSet/>
      <dgm:spPr/>
      <dgm:t>
        <a:bodyPr/>
        <a:lstStyle/>
        <a:p>
          <a:pPr algn="ctr"/>
          <a:r>
            <a:rPr lang="en-US" b="0" dirty="0" err="1"/>
            <a:t>pyjwt</a:t>
          </a:r>
          <a:endParaRPr lang="en-US" dirty="0"/>
        </a:p>
      </dgm:t>
    </dgm:pt>
    <dgm:pt modelId="{44E0775A-AEBD-4B59-837B-1BF167114034}" type="parTrans" cxnId="{DF5A03A7-D3BB-48E4-A94D-9EAF99CE09B0}">
      <dgm:prSet/>
      <dgm:spPr/>
      <dgm:t>
        <a:bodyPr/>
        <a:lstStyle/>
        <a:p>
          <a:endParaRPr lang="en-US"/>
        </a:p>
      </dgm:t>
    </dgm:pt>
    <dgm:pt modelId="{98D88DA9-9066-4390-B074-2A9C55124EAC}" type="sibTrans" cxnId="{DF5A03A7-D3BB-48E4-A94D-9EAF99CE09B0}">
      <dgm:prSet/>
      <dgm:spPr/>
      <dgm:t>
        <a:bodyPr/>
        <a:lstStyle/>
        <a:p>
          <a:endParaRPr lang="en-US"/>
        </a:p>
      </dgm:t>
    </dgm:pt>
    <dgm:pt modelId="{BF443459-D011-4637-9426-BE0F98E1BFF8}" type="pres">
      <dgm:prSet presAssocID="{F7B4EAB2-4F40-4D7A-93F0-21AD1F8BA876}" presName="linear" presStyleCnt="0">
        <dgm:presLayoutVars>
          <dgm:animLvl val="lvl"/>
          <dgm:resizeHandles val="exact"/>
        </dgm:presLayoutVars>
      </dgm:prSet>
      <dgm:spPr/>
    </dgm:pt>
    <dgm:pt modelId="{4DEF1B6E-5BD9-4543-A0CF-366064A84B6C}" type="pres">
      <dgm:prSet presAssocID="{2A29B1DB-06D9-4F61-83B4-3B27B7965373}" presName="parentText" presStyleLbl="node1" presStyleIdx="0" presStyleCnt="2">
        <dgm:presLayoutVars>
          <dgm:chMax val="0"/>
          <dgm:bulletEnabled val="1"/>
        </dgm:presLayoutVars>
      </dgm:prSet>
      <dgm:spPr/>
    </dgm:pt>
    <dgm:pt modelId="{F0AB958E-0487-415A-BC5B-0AE55094D0EF}" type="pres">
      <dgm:prSet presAssocID="{C3A540F1-2CC8-43D3-8AB6-61573D5F0EC2}" presName="spacer" presStyleCnt="0"/>
      <dgm:spPr/>
    </dgm:pt>
    <dgm:pt modelId="{91755289-EC6E-4B02-ABAE-0E2DB2123612}" type="pres">
      <dgm:prSet presAssocID="{A8E8F829-B0AA-4F6F-8135-640C6E50B66E}" presName="parentText" presStyleLbl="node1" presStyleIdx="1" presStyleCnt="2">
        <dgm:presLayoutVars>
          <dgm:chMax val="0"/>
          <dgm:bulletEnabled val="1"/>
        </dgm:presLayoutVars>
      </dgm:prSet>
      <dgm:spPr/>
    </dgm:pt>
  </dgm:ptLst>
  <dgm:cxnLst>
    <dgm:cxn modelId="{24A49F70-CFC6-4C18-AA1D-2C36B4CF16D1}" type="presOf" srcId="{A8E8F829-B0AA-4F6F-8135-640C6E50B66E}" destId="{91755289-EC6E-4B02-ABAE-0E2DB2123612}" srcOrd="0" destOrd="0" presId="urn:microsoft.com/office/officeart/2005/8/layout/vList2"/>
    <dgm:cxn modelId="{24188D98-7130-4E86-BD8B-5151E0B6FAD9}" type="presOf" srcId="{F7B4EAB2-4F40-4D7A-93F0-21AD1F8BA876}" destId="{BF443459-D011-4637-9426-BE0F98E1BFF8}" srcOrd="0" destOrd="0" presId="urn:microsoft.com/office/officeart/2005/8/layout/vList2"/>
    <dgm:cxn modelId="{3743AF9D-D8C6-41FE-B8E6-0FC40729A817}" srcId="{F7B4EAB2-4F40-4D7A-93F0-21AD1F8BA876}" destId="{2A29B1DB-06D9-4F61-83B4-3B27B7965373}" srcOrd="0" destOrd="0" parTransId="{DAF498B3-E24D-4AB0-BA4D-B6577F949EC8}" sibTransId="{C3A540F1-2CC8-43D3-8AB6-61573D5F0EC2}"/>
    <dgm:cxn modelId="{DF5A03A7-D3BB-48E4-A94D-9EAF99CE09B0}" srcId="{F7B4EAB2-4F40-4D7A-93F0-21AD1F8BA876}" destId="{A8E8F829-B0AA-4F6F-8135-640C6E50B66E}" srcOrd="1" destOrd="0" parTransId="{44E0775A-AEBD-4B59-837B-1BF167114034}" sibTransId="{98D88DA9-9066-4390-B074-2A9C55124EAC}"/>
    <dgm:cxn modelId="{E80A4CC6-0FA8-416C-9993-C2EB7A0161E1}" type="presOf" srcId="{2A29B1DB-06D9-4F61-83B4-3B27B7965373}" destId="{4DEF1B6E-5BD9-4543-A0CF-366064A84B6C}" srcOrd="0" destOrd="0" presId="urn:microsoft.com/office/officeart/2005/8/layout/vList2"/>
    <dgm:cxn modelId="{795EE85E-0DF6-4862-B6A5-521C9A6D7D31}" type="presParOf" srcId="{BF443459-D011-4637-9426-BE0F98E1BFF8}" destId="{4DEF1B6E-5BD9-4543-A0CF-366064A84B6C}" srcOrd="0" destOrd="0" presId="urn:microsoft.com/office/officeart/2005/8/layout/vList2"/>
    <dgm:cxn modelId="{45D662EB-2FBA-4CDD-9FBC-75C7AB17B086}" type="presParOf" srcId="{BF443459-D011-4637-9426-BE0F98E1BFF8}" destId="{F0AB958E-0487-415A-BC5B-0AE55094D0EF}" srcOrd="1" destOrd="0" presId="urn:microsoft.com/office/officeart/2005/8/layout/vList2"/>
    <dgm:cxn modelId="{B0DF92D8-F32A-4458-9E6B-A9A417BD245E}" type="presParOf" srcId="{BF443459-D011-4637-9426-BE0F98E1BFF8}" destId="{91755289-EC6E-4B02-ABAE-0E2DB2123612}"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4BBDD0-62D2-4CFE-A65B-0BD9A0EACA6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2692786-C5B6-4FF7-8047-775F1F0B0CB9}">
      <dgm:prSet/>
      <dgm:spPr/>
      <dgm:t>
        <a:bodyPr/>
        <a:lstStyle/>
        <a:p>
          <a:pPr algn="ctr"/>
          <a:r>
            <a:rPr lang="en-US" b="0" dirty="0"/>
            <a:t>opencv</a:t>
          </a:r>
          <a:endParaRPr lang="en-US" dirty="0"/>
        </a:p>
      </dgm:t>
    </dgm:pt>
    <dgm:pt modelId="{E25E4A64-3674-419E-BD50-4E2AA941403F}" type="parTrans" cxnId="{DEDFB400-4AE2-46AC-9245-95B7738332B2}">
      <dgm:prSet/>
      <dgm:spPr/>
      <dgm:t>
        <a:bodyPr/>
        <a:lstStyle/>
        <a:p>
          <a:endParaRPr lang="en-US"/>
        </a:p>
      </dgm:t>
    </dgm:pt>
    <dgm:pt modelId="{37D9C83D-9545-4929-BB3C-79902AFA1597}" type="sibTrans" cxnId="{DEDFB400-4AE2-46AC-9245-95B7738332B2}">
      <dgm:prSet/>
      <dgm:spPr/>
      <dgm:t>
        <a:bodyPr/>
        <a:lstStyle/>
        <a:p>
          <a:endParaRPr lang="en-US"/>
        </a:p>
      </dgm:t>
    </dgm:pt>
    <dgm:pt modelId="{1F43A4F7-0EE8-4AAF-A8C5-A6F836E8146E}">
      <dgm:prSet/>
      <dgm:spPr/>
      <dgm:t>
        <a:bodyPr/>
        <a:lstStyle/>
        <a:p>
          <a:pPr algn="ctr"/>
          <a:r>
            <a:rPr lang="en-US" b="0" dirty="0" err="1"/>
            <a:t>pytesseract</a:t>
          </a:r>
          <a:endParaRPr lang="en-US" dirty="0"/>
        </a:p>
      </dgm:t>
    </dgm:pt>
    <dgm:pt modelId="{DB329AE3-7C59-4E7E-B87D-E246DE1E0B8C}" type="parTrans" cxnId="{271A022E-AC1E-4525-82CC-FBC82D89D0A0}">
      <dgm:prSet/>
      <dgm:spPr/>
      <dgm:t>
        <a:bodyPr/>
        <a:lstStyle/>
        <a:p>
          <a:endParaRPr lang="en-US"/>
        </a:p>
      </dgm:t>
    </dgm:pt>
    <dgm:pt modelId="{7AB0E106-F6B0-442E-A721-7BD5326961EE}" type="sibTrans" cxnId="{271A022E-AC1E-4525-82CC-FBC82D89D0A0}">
      <dgm:prSet/>
      <dgm:spPr/>
      <dgm:t>
        <a:bodyPr/>
        <a:lstStyle/>
        <a:p>
          <a:endParaRPr lang="en-US"/>
        </a:p>
      </dgm:t>
    </dgm:pt>
    <dgm:pt modelId="{C40EFA1D-0880-4A2E-ADBF-8C0EEC481309}" type="pres">
      <dgm:prSet presAssocID="{774BBDD0-62D2-4CFE-A65B-0BD9A0EACA69}" presName="linear" presStyleCnt="0">
        <dgm:presLayoutVars>
          <dgm:animLvl val="lvl"/>
          <dgm:resizeHandles val="exact"/>
        </dgm:presLayoutVars>
      </dgm:prSet>
      <dgm:spPr/>
    </dgm:pt>
    <dgm:pt modelId="{5A2BEDE8-4E04-443D-BA80-24C229A8B6B1}" type="pres">
      <dgm:prSet presAssocID="{A2692786-C5B6-4FF7-8047-775F1F0B0CB9}" presName="parentText" presStyleLbl="node1" presStyleIdx="0" presStyleCnt="2">
        <dgm:presLayoutVars>
          <dgm:chMax val="0"/>
          <dgm:bulletEnabled val="1"/>
        </dgm:presLayoutVars>
      </dgm:prSet>
      <dgm:spPr/>
    </dgm:pt>
    <dgm:pt modelId="{4BDAD843-B3EE-4CF8-BE7F-75357D0355E2}" type="pres">
      <dgm:prSet presAssocID="{37D9C83D-9545-4929-BB3C-79902AFA1597}" presName="spacer" presStyleCnt="0"/>
      <dgm:spPr/>
    </dgm:pt>
    <dgm:pt modelId="{7E7A7BF1-3056-4D9A-B832-AEFF566FDC55}" type="pres">
      <dgm:prSet presAssocID="{1F43A4F7-0EE8-4AAF-A8C5-A6F836E8146E}" presName="parentText" presStyleLbl="node1" presStyleIdx="1" presStyleCnt="2">
        <dgm:presLayoutVars>
          <dgm:chMax val="0"/>
          <dgm:bulletEnabled val="1"/>
        </dgm:presLayoutVars>
      </dgm:prSet>
      <dgm:spPr/>
    </dgm:pt>
  </dgm:ptLst>
  <dgm:cxnLst>
    <dgm:cxn modelId="{DEDFB400-4AE2-46AC-9245-95B7738332B2}" srcId="{774BBDD0-62D2-4CFE-A65B-0BD9A0EACA69}" destId="{A2692786-C5B6-4FF7-8047-775F1F0B0CB9}" srcOrd="0" destOrd="0" parTransId="{E25E4A64-3674-419E-BD50-4E2AA941403F}" sibTransId="{37D9C83D-9545-4929-BB3C-79902AFA1597}"/>
    <dgm:cxn modelId="{271A022E-AC1E-4525-82CC-FBC82D89D0A0}" srcId="{774BBDD0-62D2-4CFE-A65B-0BD9A0EACA69}" destId="{1F43A4F7-0EE8-4AAF-A8C5-A6F836E8146E}" srcOrd="1" destOrd="0" parTransId="{DB329AE3-7C59-4E7E-B87D-E246DE1E0B8C}" sibTransId="{7AB0E106-F6B0-442E-A721-7BD5326961EE}"/>
    <dgm:cxn modelId="{8D6E1E35-A1A3-4719-972B-97773AB4CF4A}" type="presOf" srcId="{1F43A4F7-0EE8-4AAF-A8C5-A6F836E8146E}" destId="{7E7A7BF1-3056-4D9A-B832-AEFF566FDC55}" srcOrd="0" destOrd="0" presId="urn:microsoft.com/office/officeart/2005/8/layout/vList2"/>
    <dgm:cxn modelId="{2AA62972-74D1-4DBC-AFD8-DB2153BD1233}" type="presOf" srcId="{A2692786-C5B6-4FF7-8047-775F1F0B0CB9}" destId="{5A2BEDE8-4E04-443D-BA80-24C229A8B6B1}" srcOrd="0" destOrd="0" presId="urn:microsoft.com/office/officeart/2005/8/layout/vList2"/>
    <dgm:cxn modelId="{98D563E5-96E8-45DA-8A35-1B9EF0FA5287}" type="presOf" srcId="{774BBDD0-62D2-4CFE-A65B-0BD9A0EACA69}" destId="{C40EFA1D-0880-4A2E-ADBF-8C0EEC481309}" srcOrd="0" destOrd="0" presId="urn:microsoft.com/office/officeart/2005/8/layout/vList2"/>
    <dgm:cxn modelId="{0E9197A0-5FDC-45F6-8F3D-42D914AB29D7}" type="presParOf" srcId="{C40EFA1D-0880-4A2E-ADBF-8C0EEC481309}" destId="{5A2BEDE8-4E04-443D-BA80-24C229A8B6B1}" srcOrd="0" destOrd="0" presId="urn:microsoft.com/office/officeart/2005/8/layout/vList2"/>
    <dgm:cxn modelId="{4B55611B-7C89-4F06-A575-E481A361E757}" type="presParOf" srcId="{C40EFA1D-0880-4A2E-ADBF-8C0EEC481309}" destId="{4BDAD843-B3EE-4CF8-BE7F-75357D0355E2}" srcOrd="1" destOrd="0" presId="urn:microsoft.com/office/officeart/2005/8/layout/vList2"/>
    <dgm:cxn modelId="{9B2D8B4A-68F1-46BE-B5D9-307CD4B1C4D4}" type="presParOf" srcId="{C40EFA1D-0880-4A2E-ADBF-8C0EEC481309}" destId="{7E7A7BF1-3056-4D9A-B832-AEFF566FDC55}" srcOrd="2"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5E295A-26F6-4F4D-9AB2-74B9C0D9E7C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BCC0F5-DB65-4905-8E4C-EAD14468AC86}">
      <dgm:prSet/>
      <dgm:spPr/>
      <dgm:t>
        <a:bodyPr/>
        <a:lstStyle/>
        <a:p>
          <a:pPr algn="ctr"/>
          <a:r>
            <a:rPr lang="en-US" b="0" dirty="0"/>
            <a:t>scrapy</a:t>
          </a:r>
          <a:endParaRPr lang="en-US" dirty="0"/>
        </a:p>
      </dgm:t>
    </dgm:pt>
    <dgm:pt modelId="{FA91EC8F-C4CB-45CD-AC3D-A2D9AF337DCA}" type="parTrans" cxnId="{8EE4D106-9B91-455C-A2A5-37A85B3AA204}">
      <dgm:prSet/>
      <dgm:spPr/>
      <dgm:t>
        <a:bodyPr/>
        <a:lstStyle/>
        <a:p>
          <a:endParaRPr lang="en-US"/>
        </a:p>
      </dgm:t>
    </dgm:pt>
    <dgm:pt modelId="{02AC6283-075B-4F79-A124-0539DBED807F}" type="sibTrans" cxnId="{8EE4D106-9B91-455C-A2A5-37A85B3AA204}">
      <dgm:prSet/>
      <dgm:spPr/>
      <dgm:t>
        <a:bodyPr/>
        <a:lstStyle/>
        <a:p>
          <a:endParaRPr lang="en-US"/>
        </a:p>
      </dgm:t>
    </dgm:pt>
    <dgm:pt modelId="{025BF3E0-7BB2-49F7-B491-7338BBDF5F16}">
      <dgm:prSet/>
      <dgm:spPr/>
      <dgm:t>
        <a:bodyPr/>
        <a:lstStyle/>
        <a:p>
          <a:pPr algn="ctr"/>
          <a:r>
            <a:rPr lang="en-US" b="0" dirty="0"/>
            <a:t>lassie</a:t>
          </a:r>
          <a:endParaRPr lang="en-US" dirty="0"/>
        </a:p>
      </dgm:t>
    </dgm:pt>
    <dgm:pt modelId="{7583C67B-8F81-4CCD-886F-050D3D7273B4}" type="parTrans" cxnId="{8733BDD1-B336-4ED6-AB2E-FD09E9747C2C}">
      <dgm:prSet/>
      <dgm:spPr/>
      <dgm:t>
        <a:bodyPr/>
        <a:lstStyle/>
        <a:p>
          <a:endParaRPr lang="en-US"/>
        </a:p>
      </dgm:t>
    </dgm:pt>
    <dgm:pt modelId="{7051AC88-2DBB-410F-8E25-AC13C894B28D}" type="sibTrans" cxnId="{8733BDD1-B336-4ED6-AB2E-FD09E9747C2C}">
      <dgm:prSet/>
      <dgm:spPr/>
      <dgm:t>
        <a:bodyPr/>
        <a:lstStyle/>
        <a:p>
          <a:endParaRPr lang="en-US"/>
        </a:p>
      </dgm:t>
    </dgm:pt>
    <dgm:pt modelId="{59866C99-B4B9-4DCD-BFBD-D6FB5073EDFF}" type="pres">
      <dgm:prSet presAssocID="{F65E295A-26F6-4F4D-9AB2-74B9C0D9E7C3}" presName="linear" presStyleCnt="0">
        <dgm:presLayoutVars>
          <dgm:animLvl val="lvl"/>
          <dgm:resizeHandles val="exact"/>
        </dgm:presLayoutVars>
      </dgm:prSet>
      <dgm:spPr/>
    </dgm:pt>
    <dgm:pt modelId="{64A5008E-ED4F-424F-B058-52C072BFDC4F}" type="pres">
      <dgm:prSet presAssocID="{53BCC0F5-DB65-4905-8E4C-EAD14468AC86}" presName="parentText" presStyleLbl="node1" presStyleIdx="0" presStyleCnt="2">
        <dgm:presLayoutVars>
          <dgm:chMax val="0"/>
          <dgm:bulletEnabled val="1"/>
        </dgm:presLayoutVars>
      </dgm:prSet>
      <dgm:spPr/>
    </dgm:pt>
    <dgm:pt modelId="{B01AA884-713B-4FE8-A5B3-0C2DB5412CB3}" type="pres">
      <dgm:prSet presAssocID="{02AC6283-075B-4F79-A124-0539DBED807F}" presName="spacer" presStyleCnt="0"/>
      <dgm:spPr/>
    </dgm:pt>
    <dgm:pt modelId="{03A0CF9F-C05F-4813-A19F-C2A42708F2DB}" type="pres">
      <dgm:prSet presAssocID="{025BF3E0-7BB2-49F7-B491-7338BBDF5F16}" presName="parentText" presStyleLbl="node1" presStyleIdx="1" presStyleCnt="2">
        <dgm:presLayoutVars>
          <dgm:chMax val="0"/>
          <dgm:bulletEnabled val="1"/>
        </dgm:presLayoutVars>
      </dgm:prSet>
      <dgm:spPr/>
    </dgm:pt>
  </dgm:ptLst>
  <dgm:cxnLst>
    <dgm:cxn modelId="{8EE4D106-9B91-455C-A2A5-37A85B3AA204}" srcId="{F65E295A-26F6-4F4D-9AB2-74B9C0D9E7C3}" destId="{53BCC0F5-DB65-4905-8E4C-EAD14468AC86}" srcOrd="0" destOrd="0" parTransId="{FA91EC8F-C4CB-45CD-AC3D-A2D9AF337DCA}" sibTransId="{02AC6283-075B-4F79-A124-0539DBED807F}"/>
    <dgm:cxn modelId="{C5CBA012-9365-41ED-82EF-91FE3A675F49}" type="presOf" srcId="{025BF3E0-7BB2-49F7-B491-7338BBDF5F16}" destId="{03A0CF9F-C05F-4813-A19F-C2A42708F2DB}" srcOrd="0" destOrd="0" presId="urn:microsoft.com/office/officeart/2005/8/layout/vList2"/>
    <dgm:cxn modelId="{0DB40440-5D89-49C9-9E42-8DEC7B321B38}" type="presOf" srcId="{53BCC0F5-DB65-4905-8E4C-EAD14468AC86}" destId="{64A5008E-ED4F-424F-B058-52C072BFDC4F}" srcOrd="0" destOrd="0" presId="urn:microsoft.com/office/officeart/2005/8/layout/vList2"/>
    <dgm:cxn modelId="{8733BDD1-B336-4ED6-AB2E-FD09E9747C2C}" srcId="{F65E295A-26F6-4F4D-9AB2-74B9C0D9E7C3}" destId="{025BF3E0-7BB2-49F7-B491-7338BBDF5F16}" srcOrd="1" destOrd="0" parTransId="{7583C67B-8F81-4CCD-886F-050D3D7273B4}" sibTransId="{7051AC88-2DBB-410F-8E25-AC13C894B28D}"/>
    <dgm:cxn modelId="{E1CE27EB-D3E8-47C6-9A49-7FFF269204AD}" type="presOf" srcId="{F65E295A-26F6-4F4D-9AB2-74B9C0D9E7C3}" destId="{59866C99-B4B9-4DCD-BFBD-D6FB5073EDFF}" srcOrd="0" destOrd="0" presId="urn:microsoft.com/office/officeart/2005/8/layout/vList2"/>
    <dgm:cxn modelId="{2765E811-1130-4183-B316-BAA4662BA042}" type="presParOf" srcId="{59866C99-B4B9-4DCD-BFBD-D6FB5073EDFF}" destId="{64A5008E-ED4F-424F-B058-52C072BFDC4F}" srcOrd="0" destOrd="0" presId="urn:microsoft.com/office/officeart/2005/8/layout/vList2"/>
    <dgm:cxn modelId="{5B2A692E-2F93-48E9-B07C-2A246756341F}" type="presParOf" srcId="{59866C99-B4B9-4DCD-BFBD-D6FB5073EDFF}" destId="{B01AA884-713B-4FE8-A5B3-0C2DB5412CB3}" srcOrd="1" destOrd="0" presId="urn:microsoft.com/office/officeart/2005/8/layout/vList2"/>
    <dgm:cxn modelId="{FAB60614-62CB-4C75-85CB-F02C9D25C8C0}" type="presParOf" srcId="{59866C99-B4B9-4DCD-BFBD-D6FB5073EDFF}" destId="{03A0CF9F-C05F-4813-A19F-C2A42708F2DB}" srcOrd="2"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C9940D-C5B0-45A8-8F2F-A6E5FA88615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A5B6866-518B-4392-8BD4-6A5E6ECB0DE5}">
      <dgm:prSet/>
      <dgm:spPr/>
      <dgm:t>
        <a:bodyPr/>
        <a:lstStyle/>
        <a:p>
          <a:pPr algn="ctr"/>
          <a:r>
            <a:rPr lang="en-US" b="0" dirty="0" err="1"/>
            <a:t>fastapi</a:t>
          </a:r>
          <a:endParaRPr lang="en-US" dirty="0"/>
        </a:p>
      </dgm:t>
    </dgm:pt>
    <dgm:pt modelId="{85A75DC1-FEE8-49BD-B02A-33D95EAB0789}" type="parTrans" cxnId="{65D47023-F400-49F6-9C5E-771D3265505B}">
      <dgm:prSet/>
      <dgm:spPr/>
      <dgm:t>
        <a:bodyPr/>
        <a:lstStyle/>
        <a:p>
          <a:endParaRPr lang="en-US"/>
        </a:p>
      </dgm:t>
    </dgm:pt>
    <dgm:pt modelId="{08B02BC6-53F0-4E5E-B638-88EB7D08BA10}" type="sibTrans" cxnId="{65D47023-F400-49F6-9C5E-771D3265505B}">
      <dgm:prSet/>
      <dgm:spPr/>
      <dgm:t>
        <a:bodyPr/>
        <a:lstStyle/>
        <a:p>
          <a:endParaRPr lang="en-US"/>
        </a:p>
      </dgm:t>
    </dgm:pt>
    <dgm:pt modelId="{7D5335EB-DDB8-47E9-BC9F-B1026C45A8A0}">
      <dgm:prSet/>
      <dgm:spPr/>
      <dgm:t>
        <a:bodyPr/>
        <a:lstStyle/>
        <a:p>
          <a:pPr algn="ctr"/>
          <a:r>
            <a:rPr lang="en-US" b="0" dirty="0"/>
            <a:t>boto3</a:t>
          </a:r>
          <a:endParaRPr lang="en-US" dirty="0"/>
        </a:p>
      </dgm:t>
    </dgm:pt>
    <dgm:pt modelId="{A46BC18D-BE19-401B-8ED1-AAA79D83334E}" type="parTrans" cxnId="{0BE3FBDF-8099-4C76-96BE-69777876108B}">
      <dgm:prSet/>
      <dgm:spPr/>
      <dgm:t>
        <a:bodyPr/>
        <a:lstStyle/>
        <a:p>
          <a:endParaRPr lang="en-US"/>
        </a:p>
      </dgm:t>
    </dgm:pt>
    <dgm:pt modelId="{F243AE29-0B62-454C-B812-3176D4073901}" type="sibTrans" cxnId="{0BE3FBDF-8099-4C76-96BE-69777876108B}">
      <dgm:prSet/>
      <dgm:spPr/>
      <dgm:t>
        <a:bodyPr/>
        <a:lstStyle/>
        <a:p>
          <a:endParaRPr lang="en-US"/>
        </a:p>
      </dgm:t>
    </dgm:pt>
    <dgm:pt modelId="{48D9ED0B-A2CA-4993-8446-CCB0954168C5}">
      <dgm:prSet/>
      <dgm:spPr/>
      <dgm:t>
        <a:bodyPr/>
        <a:lstStyle/>
        <a:p>
          <a:pPr algn="ctr"/>
          <a:r>
            <a:rPr lang="en-US" b="0" dirty="0"/>
            <a:t>google-</a:t>
          </a:r>
          <a:r>
            <a:rPr lang="en-US" b="0" dirty="0" err="1"/>
            <a:t>api</a:t>
          </a:r>
          <a:r>
            <a:rPr lang="en-US" b="0" dirty="0"/>
            <a:t>-client</a:t>
          </a:r>
          <a:endParaRPr lang="en-US" dirty="0"/>
        </a:p>
      </dgm:t>
    </dgm:pt>
    <dgm:pt modelId="{475F79F8-022A-4F9B-817E-BACA89D46848}" type="parTrans" cxnId="{B2FD922E-1AEA-4A97-9890-CAC38F97E0C2}">
      <dgm:prSet/>
      <dgm:spPr/>
      <dgm:t>
        <a:bodyPr/>
        <a:lstStyle/>
        <a:p>
          <a:endParaRPr lang="en-US"/>
        </a:p>
      </dgm:t>
    </dgm:pt>
    <dgm:pt modelId="{C0F757F1-C33D-45E0-840D-AEDC3D559AB1}" type="sibTrans" cxnId="{B2FD922E-1AEA-4A97-9890-CAC38F97E0C2}">
      <dgm:prSet/>
      <dgm:spPr/>
      <dgm:t>
        <a:bodyPr/>
        <a:lstStyle/>
        <a:p>
          <a:endParaRPr lang="en-US"/>
        </a:p>
      </dgm:t>
    </dgm:pt>
    <dgm:pt modelId="{2D196377-EE87-4926-8EBA-7C4776D53EE9}" type="pres">
      <dgm:prSet presAssocID="{FAC9940D-C5B0-45A8-8F2F-A6E5FA88615D}" presName="linear" presStyleCnt="0">
        <dgm:presLayoutVars>
          <dgm:animLvl val="lvl"/>
          <dgm:resizeHandles val="exact"/>
        </dgm:presLayoutVars>
      </dgm:prSet>
      <dgm:spPr/>
    </dgm:pt>
    <dgm:pt modelId="{56C8CC6C-F5E9-4562-9615-1EAE5006C8C7}" type="pres">
      <dgm:prSet presAssocID="{8A5B6866-518B-4392-8BD4-6A5E6ECB0DE5}" presName="parentText" presStyleLbl="node1" presStyleIdx="0" presStyleCnt="3" custLinFactNeighborX="-371">
        <dgm:presLayoutVars>
          <dgm:chMax val="0"/>
          <dgm:bulletEnabled val="1"/>
        </dgm:presLayoutVars>
      </dgm:prSet>
      <dgm:spPr/>
    </dgm:pt>
    <dgm:pt modelId="{D87BA897-E842-4149-9346-1323FF909320}" type="pres">
      <dgm:prSet presAssocID="{08B02BC6-53F0-4E5E-B638-88EB7D08BA10}" presName="spacer" presStyleCnt="0"/>
      <dgm:spPr/>
    </dgm:pt>
    <dgm:pt modelId="{80AD8134-D6B0-44D1-AC19-59F4556C5D82}" type="pres">
      <dgm:prSet presAssocID="{7D5335EB-DDB8-47E9-BC9F-B1026C45A8A0}" presName="parentText" presStyleLbl="node1" presStyleIdx="1" presStyleCnt="3">
        <dgm:presLayoutVars>
          <dgm:chMax val="0"/>
          <dgm:bulletEnabled val="1"/>
        </dgm:presLayoutVars>
      </dgm:prSet>
      <dgm:spPr/>
    </dgm:pt>
    <dgm:pt modelId="{C9B102DA-6E60-4588-9EF8-531924D03EB4}" type="pres">
      <dgm:prSet presAssocID="{F243AE29-0B62-454C-B812-3176D4073901}" presName="spacer" presStyleCnt="0"/>
      <dgm:spPr/>
    </dgm:pt>
    <dgm:pt modelId="{66980111-1C69-4DFA-9B98-2C06DD53DE67}" type="pres">
      <dgm:prSet presAssocID="{48D9ED0B-A2CA-4993-8446-CCB0954168C5}" presName="parentText" presStyleLbl="node1" presStyleIdx="2" presStyleCnt="3">
        <dgm:presLayoutVars>
          <dgm:chMax val="0"/>
          <dgm:bulletEnabled val="1"/>
        </dgm:presLayoutVars>
      </dgm:prSet>
      <dgm:spPr/>
    </dgm:pt>
  </dgm:ptLst>
  <dgm:cxnLst>
    <dgm:cxn modelId="{FA48DA14-7789-4FC7-943B-413D98A457DC}" type="presOf" srcId="{8A5B6866-518B-4392-8BD4-6A5E6ECB0DE5}" destId="{56C8CC6C-F5E9-4562-9615-1EAE5006C8C7}" srcOrd="0" destOrd="0" presId="urn:microsoft.com/office/officeart/2005/8/layout/vList2"/>
    <dgm:cxn modelId="{65D47023-F400-49F6-9C5E-771D3265505B}" srcId="{FAC9940D-C5B0-45A8-8F2F-A6E5FA88615D}" destId="{8A5B6866-518B-4392-8BD4-6A5E6ECB0DE5}" srcOrd="0" destOrd="0" parTransId="{85A75DC1-FEE8-49BD-B02A-33D95EAB0789}" sibTransId="{08B02BC6-53F0-4E5E-B638-88EB7D08BA10}"/>
    <dgm:cxn modelId="{B2FD922E-1AEA-4A97-9890-CAC38F97E0C2}" srcId="{FAC9940D-C5B0-45A8-8F2F-A6E5FA88615D}" destId="{48D9ED0B-A2CA-4993-8446-CCB0954168C5}" srcOrd="2" destOrd="0" parTransId="{475F79F8-022A-4F9B-817E-BACA89D46848}" sibTransId="{C0F757F1-C33D-45E0-840D-AEDC3D559AB1}"/>
    <dgm:cxn modelId="{4D5D8350-1479-4B90-9380-0019A93AE49E}" type="presOf" srcId="{FAC9940D-C5B0-45A8-8F2F-A6E5FA88615D}" destId="{2D196377-EE87-4926-8EBA-7C4776D53EE9}" srcOrd="0" destOrd="0" presId="urn:microsoft.com/office/officeart/2005/8/layout/vList2"/>
    <dgm:cxn modelId="{C272DF55-7D02-4968-873A-3F5F989D04DF}" type="presOf" srcId="{7D5335EB-DDB8-47E9-BC9F-B1026C45A8A0}" destId="{80AD8134-D6B0-44D1-AC19-59F4556C5D82}" srcOrd="0" destOrd="0" presId="urn:microsoft.com/office/officeart/2005/8/layout/vList2"/>
    <dgm:cxn modelId="{338093B4-1A28-4F3D-844A-E8B460008A52}" type="presOf" srcId="{48D9ED0B-A2CA-4993-8446-CCB0954168C5}" destId="{66980111-1C69-4DFA-9B98-2C06DD53DE67}" srcOrd="0" destOrd="0" presId="urn:microsoft.com/office/officeart/2005/8/layout/vList2"/>
    <dgm:cxn modelId="{0BE3FBDF-8099-4C76-96BE-69777876108B}" srcId="{FAC9940D-C5B0-45A8-8F2F-A6E5FA88615D}" destId="{7D5335EB-DDB8-47E9-BC9F-B1026C45A8A0}" srcOrd="1" destOrd="0" parTransId="{A46BC18D-BE19-401B-8ED1-AAA79D83334E}" sibTransId="{F243AE29-0B62-454C-B812-3176D4073901}"/>
    <dgm:cxn modelId="{6C702CDB-722F-4CB3-A788-55DC44923037}" type="presParOf" srcId="{2D196377-EE87-4926-8EBA-7C4776D53EE9}" destId="{56C8CC6C-F5E9-4562-9615-1EAE5006C8C7}" srcOrd="0" destOrd="0" presId="urn:microsoft.com/office/officeart/2005/8/layout/vList2"/>
    <dgm:cxn modelId="{7592C41A-D9A0-4648-8089-772A3632A491}" type="presParOf" srcId="{2D196377-EE87-4926-8EBA-7C4776D53EE9}" destId="{D87BA897-E842-4149-9346-1323FF909320}" srcOrd="1" destOrd="0" presId="urn:microsoft.com/office/officeart/2005/8/layout/vList2"/>
    <dgm:cxn modelId="{DB76DAEB-32C1-4EBD-A1E6-483864FF7670}" type="presParOf" srcId="{2D196377-EE87-4926-8EBA-7C4776D53EE9}" destId="{80AD8134-D6B0-44D1-AC19-59F4556C5D82}" srcOrd="2" destOrd="0" presId="urn:microsoft.com/office/officeart/2005/8/layout/vList2"/>
    <dgm:cxn modelId="{406184D2-3F08-4D84-B20A-3D2BACFA1473}" type="presParOf" srcId="{2D196377-EE87-4926-8EBA-7C4776D53EE9}" destId="{C9B102DA-6E60-4588-9EF8-531924D03EB4}" srcOrd="3" destOrd="0" presId="urn:microsoft.com/office/officeart/2005/8/layout/vList2"/>
    <dgm:cxn modelId="{C07B804F-360B-45AF-96BA-9028202F2166}" type="presParOf" srcId="{2D196377-EE87-4926-8EBA-7C4776D53EE9}" destId="{66980111-1C69-4DFA-9B98-2C06DD53DE67}" srcOrd="4"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E751E-B082-440A-A0C6-EF48B9F09568}">
      <dsp:nvSpPr>
        <dsp:cNvPr id="0" name=""/>
        <dsp:cNvSpPr/>
      </dsp:nvSpPr>
      <dsp:spPr>
        <a:xfrm>
          <a:off x="5029176" y="556257"/>
          <a:ext cx="3200394" cy="2560315"/>
        </a:xfrm>
        <a:prstGeom prst="triangle">
          <a:avLst/>
        </a:prstGeom>
        <a:solidFill>
          <a:srgbClr val="FFE94A"/>
        </a:solidFill>
        <a:ln w="19050" cap="rnd" cmpd="sng" algn="ctr">
          <a:solidFill>
            <a:schemeClr val="bg1"/>
          </a:solidFill>
          <a:prstDash val="solid"/>
        </a:ln>
        <a:effectLst>
          <a:glow rad="101600">
            <a:srgbClr val="FFE94A">
              <a:alpha val="6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Install</a:t>
          </a:r>
          <a:r>
            <a:rPr lang="en-US" sz="3200" kern="1200" dirty="0">
              <a:solidFill>
                <a:schemeClr val="tx1"/>
              </a:solidFill>
            </a:rPr>
            <a:t> Python</a:t>
          </a:r>
        </a:p>
      </dsp:txBody>
      <dsp:txXfrm>
        <a:off x="5829275" y="1836415"/>
        <a:ext cx="1600197" cy="1280157"/>
      </dsp:txXfrm>
    </dsp:sp>
    <dsp:sp modelId="{32DAE8B5-DA33-462C-B5C6-9AB72023446A}">
      <dsp:nvSpPr>
        <dsp:cNvPr id="0" name=""/>
        <dsp:cNvSpPr/>
      </dsp:nvSpPr>
      <dsp:spPr>
        <a:xfrm>
          <a:off x="6636974" y="3101343"/>
          <a:ext cx="3200394" cy="2560315"/>
        </a:xfrm>
        <a:prstGeom prst="triangle">
          <a:avLst/>
        </a:prstGeom>
        <a:solidFill>
          <a:srgbClr val="FFE94A"/>
        </a:solidFill>
        <a:ln w="19050" cap="rnd" cmpd="sng" algn="ctr">
          <a:solidFill>
            <a:schemeClr val="bg1"/>
          </a:solidFill>
          <a:prstDash val="solid"/>
        </a:ln>
        <a:effectLst>
          <a:glow rad="101600">
            <a:srgbClr val="FFE94A">
              <a:alpha val="6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Connect to </a:t>
          </a:r>
          <a:r>
            <a:rPr lang="en-US" sz="3200" kern="1200" dirty="0">
              <a:solidFill>
                <a:schemeClr val="tx1"/>
              </a:solidFill>
            </a:rPr>
            <a:t>DB2</a:t>
          </a:r>
          <a:endParaRPr lang="en-US" sz="2800" kern="1200" dirty="0">
            <a:solidFill>
              <a:schemeClr val="tx1"/>
            </a:solidFill>
          </a:endParaRPr>
        </a:p>
      </dsp:txBody>
      <dsp:txXfrm>
        <a:off x="7437073" y="4381501"/>
        <a:ext cx="1600197" cy="1280157"/>
      </dsp:txXfrm>
    </dsp:sp>
    <dsp:sp modelId="{0ADADAA2-CEFB-47F0-BE53-75157A7F356E}">
      <dsp:nvSpPr>
        <dsp:cNvPr id="0" name=""/>
        <dsp:cNvSpPr/>
      </dsp:nvSpPr>
      <dsp:spPr>
        <a:xfrm rot="10800000">
          <a:off x="5029176" y="3101343"/>
          <a:ext cx="3200394" cy="2560315"/>
        </a:xfrm>
        <a:prstGeom prst="triangle">
          <a:avLst/>
        </a:prstGeom>
        <a:solidFill>
          <a:schemeClr val="tx1"/>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FFE94A"/>
              </a:solidFill>
            </a:rPr>
            <a:t>Call</a:t>
          </a:r>
          <a:r>
            <a:rPr lang="en-US" sz="3600" kern="1200" dirty="0">
              <a:solidFill>
                <a:srgbClr val="FFE94A"/>
              </a:solidFill>
            </a:rPr>
            <a:t> </a:t>
          </a:r>
          <a:r>
            <a:rPr lang="en-US" sz="2800" kern="1200" dirty="0">
              <a:solidFill>
                <a:srgbClr val="FFE94A"/>
              </a:solidFill>
            </a:rPr>
            <a:t>from</a:t>
          </a:r>
          <a:r>
            <a:rPr lang="en-US" sz="3600" kern="1200" dirty="0">
              <a:solidFill>
                <a:srgbClr val="FFE94A"/>
              </a:solidFill>
            </a:rPr>
            <a:t> </a:t>
          </a:r>
          <a:r>
            <a:rPr lang="en-US" sz="3200" kern="1200" dirty="0">
              <a:solidFill>
                <a:srgbClr val="FFE94A"/>
              </a:solidFill>
            </a:rPr>
            <a:t>RPG</a:t>
          </a:r>
          <a:endParaRPr lang="en-US" sz="3600" kern="1200" dirty="0">
            <a:solidFill>
              <a:srgbClr val="FFE94A"/>
            </a:solidFill>
          </a:endParaRPr>
        </a:p>
      </dsp:txBody>
      <dsp:txXfrm rot="10800000">
        <a:off x="5829274" y="3101343"/>
        <a:ext cx="1600197" cy="1280157"/>
      </dsp:txXfrm>
    </dsp:sp>
    <dsp:sp modelId="{6B313FE5-BB08-48F4-A7DB-C060A48786CA}">
      <dsp:nvSpPr>
        <dsp:cNvPr id="0" name=""/>
        <dsp:cNvSpPr/>
      </dsp:nvSpPr>
      <dsp:spPr>
        <a:xfrm>
          <a:off x="3428965" y="3101343"/>
          <a:ext cx="3200394" cy="2560315"/>
        </a:xfrm>
        <a:prstGeom prst="triangle">
          <a:avLst/>
        </a:prstGeom>
        <a:solidFill>
          <a:srgbClr val="FFE94A"/>
        </a:solidFill>
        <a:ln w="19050" cap="rnd" cmpd="sng" algn="ctr">
          <a:solidFill>
            <a:schemeClr val="bg1"/>
          </a:solidFill>
          <a:prstDash val="solid"/>
        </a:ln>
        <a:effectLst>
          <a:glow rad="101600">
            <a:srgbClr val="FFE94A">
              <a:alpha val="6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SSH</a:t>
          </a:r>
          <a:r>
            <a:rPr lang="en-US" sz="2800" kern="1200" dirty="0">
              <a:solidFill>
                <a:schemeClr val="tx1"/>
              </a:solidFill>
            </a:rPr>
            <a:t> &amp; </a:t>
          </a:r>
          <a:r>
            <a:rPr lang="en-US" sz="3200" kern="1200" dirty="0">
              <a:solidFill>
                <a:schemeClr val="tx1"/>
              </a:solidFill>
            </a:rPr>
            <a:t>PIP</a:t>
          </a:r>
          <a:endParaRPr lang="en-US" sz="2800" kern="1200" dirty="0">
            <a:solidFill>
              <a:schemeClr val="tx1"/>
            </a:solidFill>
          </a:endParaRPr>
        </a:p>
      </dsp:txBody>
      <dsp:txXfrm>
        <a:off x="4229064" y="4381501"/>
        <a:ext cx="1600197" cy="128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1BA34-027B-4C58-9AC9-6185C762280B}">
      <dsp:nvSpPr>
        <dsp:cNvPr id="0" name=""/>
        <dsp:cNvSpPr/>
      </dsp:nvSpPr>
      <dsp:spPr>
        <a:xfrm>
          <a:off x="0" y="329460"/>
          <a:ext cx="6487955" cy="5544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0484EAA8-1349-4062-BA27-FB47040B905A}">
      <dsp:nvSpPr>
        <dsp:cNvPr id="0" name=""/>
        <dsp:cNvSpPr/>
      </dsp:nvSpPr>
      <dsp:spPr>
        <a:xfrm>
          <a:off x="324397" y="4740"/>
          <a:ext cx="4541568" cy="649440"/>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1660" tIns="0" rIns="171660" bIns="0" numCol="1" spcCol="1270" anchor="ctr" anchorCtr="0">
          <a:noAutofit/>
        </a:bodyPr>
        <a:lstStyle/>
        <a:p>
          <a:pPr marL="0" lvl="0" indent="0" algn="l" defTabSz="977900">
            <a:lnSpc>
              <a:spcPct val="90000"/>
            </a:lnSpc>
            <a:spcBef>
              <a:spcPct val="0"/>
            </a:spcBef>
            <a:spcAft>
              <a:spcPct val="35000"/>
            </a:spcAft>
            <a:buNone/>
          </a:pPr>
          <a:r>
            <a:rPr lang="en-US" sz="2200" kern="1200" dirty="0"/>
            <a:t>Date and Time functions with Arrow</a:t>
          </a:r>
        </a:p>
      </dsp:txBody>
      <dsp:txXfrm>
        <a:off x="356100" y="36443"/>
        <a:ext cx="4478162" cy="586034"/>
      </dsp:txXfrm>
    </dsp:sp>
    <dsp:sp modelId="{4121E99F-5A1B-4265-8D44-CF896BFD05E1}">
      <dsp:nvSpPr>
        <dsp:cNvPr id="0" name=""/>
        <dsp:cNvSpPr/>
      </dsp:nvSpPr>
      <dsp:spPr>
        <a:xfrm>
          <a:off x="0" y="1327380"/>
          <a:ext cx="6487955" cy="5544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B1B2254E-6419-4E05-B845-D3FE3AAA6D88}">
      <dsp:nvSpPr>
        <dsp:cNvPr id="0" name=""/>
        <dsp:cNvSpPr/>
      </dsp:nvSpPr>
      <dsp:spPr>
        <a:xfrm>
          <a:off x="324397" y="1002660"/>
          <a:ext cx="4541568" cy="649440"/>
        </a:xfrm>
        <a:prstGeom prst="round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1660" tIns="0" rIns="171660" bIns="0" numCol="1" spcCol="1270" anchor="ctr" anchorCtr="0">
          <a:noAutofit/>
        </a:bodyPr>
        <a:lstStyle/>
        <a:p>
          <a:pPr marL="0" lvl="0" indent="0" algn="l" defTabSz="977900">
            <a:lnSpc>
              <a:spcPct val="90000"/>
            </a:lnSpc>
            <a:spcBef>
              <a:spcPct val="0"/>
            </a:spcBef>
            <a:spcAft>
              <a:spcPct val="35000"/>
            </a:spcAft>
            <a:buNone/>
          </a:pPr>
          <a:r>
            <a:rPr lang="en-US" sz="2200" kern="1200" dirty="0"/>
            <a:t>Extract Text with PDF Miner</a:t>
          </a:r>
        </a:p>
      </dsp:txBody>
      <dsp:txXfrm>
        <a:off x="356100" y="1034363"/>
        <a:ext cx="4478162" cy="586034"/>
      </dsp:txXfrm>
    </dsp:sp>
    <dsp:sp modelId="{64F18C2A-1B5D-4CEE-9B02-4D267DEE759C}">
      <dsp:nvSpPr>
        <dsp:cNvPr id="0" name=""/>
        <dsp:cNvSpPr/>
      </dsp:nvSpPr>
      <dsp:spPr>
        <a:xfrm>
          <a:off x="0" y="2325301"/>
          <a:ext cx="6487955" cy="554400"/>
        </a:xfrm>
        <a:prstGeom prst="rect">
          <a:avLst/>
        </a:prstGeom>
        <a:solidFill>
          <a:schemeClr val="lt1">
            <a:alpha val="90000"/>
            <a:hueOff val="0"/>
            <a:satOff val="0"/>
            <a:lumOff val="0"/>
            <a:alphaOff val="0"/>
          </a:schemeClr>
        </a:solidFill>
        <a:ln w="12700" cap="rnd" cmpd="sng" algn="ctr">
          <a:solidFill>
            <a:schemeClr val="accent4">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ACE451A1-97A6-419A-AE2B-57645B91A883}">
      <dsp:nvSpPr>
        <dsp:cNvPr id="0" name=""/>
        <dsp:cNvSpPr/>
      </dsp:nvSpPr>
      <dsp:spPr>
        <a:xfrm>
          <a:off x="324397" y="2000580"/>
          <a:ext cx="4541568" cy="649440"/>
        </a:xfrm>
        <a:prstGeom prst="round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1660" tIns="0" rIns="171660" bIns="0" numCol="1" spcCol="1270" anchor="ctr" anchorCtr="0">
          <a:noAutofit/>
        </a:bodyPr>
        <a:lstStyle/>
        <a:p>
          <a:pPr marL="0" lvl="0" indent="0" algn="l" defTabSz="977900">
            <a:lnSpc>
              <a:spcPct val="90000"/>
            </a:lnSpc>
            <a:spcBef>
              <a:spcPct val="0"/>
            </a:spcBef>
            <a:spcAft>
              <a:spcPct val="35000"/>
            </a:spcAft>
            <a:buNone/>
          </a:pPr>
          <a:r>
            <a:rPr lang="en-US" sz="2200" kern="1200" dirty="0"/>
            <a:t>Convert Spreadsheets with Pandas</a:t>
          </a:r>
        </a:p>
      </dsp:txBody>
      <dsp:txXfrm>
        <a:off x="356100" y="2032283"/>
        <a:ext cx="4478162" cy="586034"/>
      </dsp:txXfrm>
    </dsp:sp>
    <dsp:sp modelId="{5836A35B-85B0-4F9E-8A71-03FF31CF5E7D}">
      <dsp:nvSpPr>
        <dsp:cNvPr id="0" name=""/>
        <dsp:cNvSpPr/>
      </dsp:nvSpPr>
      <dsp:spPr>
        <a:xfrm>
          <a:off x="0" y="3323221"/>
          <a:ext cx="6487955" cy="554400"/>
        </a:xfrm>
        <a:prstGeom prst="rect">
          <a:avLst/>
        </a:prstGeom>
        <a:solidFill>
          <a:schemeClr val="lt1">
            <a:alpha val="90000"/>
            <a:hueOff val="0"/>
            <a:satOff val="0"/>
            <a:lumOff val="0"/>
            <a:alphaOff val="0"/>
          </a:schemeClr>
        </a:solidFill>
        <a:ln w="12700" cap="rnd" cmpd="sng" algn="ctr">
          <a:solidFill>
            <a:schemeClr val="accent5">
              <a:hueOff val="0"/>
              <a:satOff val="0"/>
              <a:lumOff val="0"/>
              <a:alphaOff val="0"/>
            </a:schemeClr>
          </a:solidFill>
          <a:prstDash val="solid"/>
        </a:ln>
        <a:effectLst/>
        <a:sp3d z="-60000" extrusionH="63500" prstMaterial="matte"/>
      </dsp:spPr>
      <dsp:style>
        <a:lnRef idx="1">
          <a:scrgbClr r="0" g="0" b="0"/>
        </a:lnRef>
        <a:fillRef idx="1">
          <a:scrgbClr r="0" g="0" b="0"/>
        </a:fillRef>
        <a:effectRef idx="0">
          <a:scrgbClr r="0" g="0" b="0"/>
        </a:effectRef>
        <a:fontRef idx="minor"/>
      </dsp:style>
    </dsp:sp>
    <dsp:sp modelId="{41F97606-D91C-47F1-B90A-32DFA5FBD9E1}">
      <dsp:nvSpPr>
        <dsp:cNvPr id="0" name=""/>
        <dsp:cNvSpPr/>
      </dsp:nvSpPr>
      <dsp:spPr>
        <a:xfrm>
          <a:off x="324397" y="2998501"/>
          <a:ext cx="4541568" cy="649440"/>
        </a:xfrm>
        <a:prstGeom prst="round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1660" tIns="0" rIns="171660" bIns="0" numCol="1" spcCol="1270" anchor="ctr" anchorCtr="0">
          <a:noAutofit/>
        </a:bodyPr>
        <a:lstStyle/>
        <a:p>
          <a:pPr marL="0" lvl="0" indent="0" algn="l" defTabSz="977900">
            <a:lnSpc>
              <a:spcPct val="90000"/>
            </a:lnSpc>
            <a:spcBef>
              <a:spcPct val="0"/>
            </a:spcBef>
            <a:spcAft>
              <a:spcPct val="35000"/>
            </a:spcAft>
            <a:buNone/>
          </a:pPr>
          <a:r>
            <a:rPr lang="en-US" sz="2200" kern="1200" dirty="0"/>
            <a:t>Currency Exchange Rates with Forex</a:t>
          </a:r>
        </a:p>
      </dsp:txBody>
      <dsp:txXfrm>
        <a:off x="356100" y="3030204"/>
        <a:ext cx="4478162"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95F69-FF41-4BED-B554-CE65E4FDD327}">
      <dsp:nvSpPr>
        <dsp:cNvPr id="0" name=""/>
        <dsp:cNvSpPr/>
      </dsp:nvSpPr>
      <dsp:spPr>
        <a:xfrm>
          <a:off x="882201" y="1888"/>
          <a:ext cx="1213953" cy="6069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Arguments</a:t>
          </a:r>
        </a:p>
      </dsp:txBody>
      <dsp:txXfrm>
        <a:off x="899979" y="19666"/>
        <a:ext cx="1178397" cy="571420"/>
      </dsp:txXfrm>
    </dsp:sp>
    <dsp:sp modelId="{2D8499D1-EA6A-4221-9B51-ED73F8D3F984}">
      <dsp:nvSpPr>
        <dsp:cNvPr id="0" name=""/>
        <dsp:cNvSpPr/>
      </dsp:nvSpPr>
      <dsp:spPr>
        <a:xfrm>
          <a:off x="1003597" y="608865"/>
          <a:ext cx="121395" cy="455232"/>
        </a:xfrm>
        <a:custGeom>
          <a:avLst/>
          <a:gdLst/>
          <a:ahLst/>
          <a:cxnLst/>
          <a:rect l="0" t="0" r="0" b="0"/>
          <a:pathLst>
            <a:path>
              <a:moveTo>
                <a:pt x="0" y="0"/>
              </a:moveTo>
              <a:lnTo>
                <a:pt x="0" y="455232"/>
              </a:lnTo>
              <a:lnTo>
                <a:pt x="121395" y="45523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CB9681-4F08-4DC5-B803-FA7352C5A39C}">
      <dsp:nvSpPr>
        <dsp:cNvPr id="0" name=""/>
        <dsp:cNvSpPr/>
      </dsp:nvSpPr>
      <dsp:spPr>
        <a:xfrm>
          <a:off x="1124992" y="760609"/>
          <a:ext cx="971163" cy="606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ArgParse</a:t>
          </a:r>
          <a:endParaRPr lang="en-US" sz="1300" kern="1200" dirty="0"/>
        </a:p>
      </dsp:txBody>
      <dsp:txXfrm>
        <a:off x="1142770" y="778387"/>
        <a:ext cx="935607" cy="571420"/>
      </dsp:txXfrm>
    </dsp:sp>
    <dsp:sp modelId="{47CF9A90-B28D-428A-B519-21DFEF5F30D2}">
      <dsp:nvSpPr>
        <dsp:cNvPr id="0" name=""/>
        <dsp:cNvSpPr/>
      </dsp:nvSpPr>
      <dsp:spPr>
        <a:xfrm>
          <a:off x="1003597" y="608865"/>
          <a:ext cx="121395" cy="1213953"/>
        </a:xfrm>
        <a:custGeom>
          <a:avLst/>
          <a:gdLst/>
          <a:ahLst/>
          <a:cxnLst/>
          <a:rect l="0" t="0" r="0" b="0"/>
          <a:pathLst>
            <a:path>
              <a:moveTo>
                <a:pt x="0" y="0"/>
              </a:moveTo>
              <a:lnTo>
                <a:pt x="0" y="1213953"/>
              </a:lnTo>
              <a:lnTo>
                <a:pt x="121395" y="121395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4BA6A2-4758-4469-A660-66370C77F8D5}">
      <dsp:nvSpPr>
        <dsp:cNvPr id="0" name=""/>
        <dsp:cNvSpPr/>
      </dsp:nvSpPr>
      <dsp:spPr>
        <a:xfrm>
          <a:off x="1124992" y="1519330"/>
          <a:ext cx="971163" cy="606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Python Fire</a:t>
          </a:r>
        </a:p>
      </dsp:txBody>
      <dsp:txXfrm>
        <a:off x="1142770" y="1537108"/>
        <a:ext cx="935607" cy="571420"/>
      </dsp:txXfrm>
    </dsp:sp>
    <dsp:sp modelId="{954567CC-B045-4139-8552-21BFE7B3F323}">
      <dsp:nvSpPr>
        <dsp:cNvPr id="0" name=""/>
        <dsp:cNvSpPr/>
      </dsp:nvSpPr>
      <dsp:spPr>
        <a:xfrm>
          <a:off x="2399644" y="1888"/>
          <a:ext cx="1213953" cy="6069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Validation</a:t>
          </a:r>
        </a:p>
      </dsp:txBody>
      <dsp:txXfrm>
        <a:off x="2417422" y="19666"/>
        <a:ext cx="1178397" cy="571420"/>
      </dsp:txXfrm>
    </dsp:sp>
    <dsp:sp modelId="{E6E4A05F-3486-402D-8584-240D0758614B}">
      <dsp:nvSpPr>
        <dsp:cNvPr id="0" name=""/>
        <dsp:cNvSpPr/>
      </dsp:nvSpPr>
      <dsp:spPr>
        <a:xfrm>
          <a:off x="2521039" y="608865"/>
          <a:ext cx="121395" cy="455232"/>
        </a:xfrm>
        <a:custGeom>
          <a:avLst/>
          <a:gdLst/>
          <a:ahLst/>
          <a:cxnLst/>
          <a:rect l="0" t="0" r="0" b="0"/>
          <a:pathLst>
            <a:path>
              <a:moveTo>
                <a:pt x="0" y="0"/>
              </a:moveTo>
              <a:lnTo>
                <a:pt x="0" y="455232"/>
              </a:lnTo>
              <a:lnTo>
                <a:pt x="121395" y="45523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B08925-BBEA-4FAB-968B-DD109A459716}">
      <dsp:nvSpPr>
        <dsp:cNvPr id="0" name=""/>
        <dsp:cNvSpPr/>
      </dsp:nvSpPr>
      <dsp:spPr>
        <a:xfrm>
          <a:off x="2642434" y="760609"/>
          <a:ext cx="971163" cy="606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JSON</a:t>
          </a:r>
        </a:p>
      </dsp:txBody>
      <dsp:txXfrm>
        <a:off x="2660212" y="778387"/>
        <a:ext cx="935607" cy="571420"/>
      </dsp:txXfrm>
    </dsp:sp>
    <dsp:sp modelId="{6C894A91-12B1-446D-BF64-5062087C6032}">
      <dsp:nvSpPr>
        <dsp:cNvPr id="0" name=""/>
        <dsp:cNvSpPr/>
      </dsp:nvSpPr>
      <dsp:spPr>
        <a:xfrm>
          <a:off x="2521039" y="608865"/>
          <a:ext cx="121395" cy="1213953"/>
        </a:xfrm>
        <a:custGeom>
          <a:avLst/>
          <a:gdLst/>
          <a:ahLst/>
          <a:cxnLst/>
          <a:rect l="0" t="0" r="0" b="0"/>
          <a:pathLst>
            <a:path>
              <a:moveTo>
                <a:pt x="0" y="0"/>
              </a:moveTo>
              <a:lnTo>
                <a:pt x="0" y="1213953"/>
              </a:lnTo>
              <a:lnTo>
                <a:pt x="121395" y="121395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6B73A7-6150-49E0-A606-A653459A49E8}">
      <dsp:nvSpPr>
        <dsp:cNvPr id="0" name=""/>
        <dsp:cNvSpPr/>
      </dsp:nvSpPr>
      <dsp:spPr>
        <a:xfrm>
          <a:off x="2642434" y="1519330"/>
          <a:ext cx="971163" cy="606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Phone #s</a:t>
          </a:r>
        </a:p>
      </dsp:txBody>
      <dsp:txXfrm>
        <a:off x="2660212" y="1537108"/>
        <a:ext cx="935607" cy="571420"/>
      </dsp:txXfrm>
    </dsp:sp>
    <dsp:sp modelId="{E4F10136-DD98-4AA5-B563-6B0DE2648E01}">
      <dsp:nvSpPr>
        <dsp:cNvPr id="0" name=""/>
        <dsp:cNvSpPr/>
      </dsp:nvSpPr>
      <dsp:spPr>
        <a:xfrm>
          <a:off x="2521039" y="608865"/>
          <a:ext cx="121395" cy="1972674"/>
        </a:xfrm>
        <a:custGeom>
          <a:avLst/>
          <a:gdLst/>
          <a:ahLst/>
          <a:cxnLst/>
          <a:rect l="0" t="0" r="0" b="0"/>
          <a:pathLst>
            <a:path>
              <a:moveTo>
                <a:pt x="0" y="0"/>
              </a:moveTo>
              <a:lnTo>
                <a:pt x="0" y="1972674"/>
              </a:lnTo>
              <a:lnTo>
                <a:pt x="121395" y="197267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8AF251-4AC4-42F8-863E-2728C005B883}">
      <dsp:nvSpPr>
        <dsp:cNvPr id="0" name=""/>
        <dsp:cNvSpPr/>
      </dsp:nvSpPr>
      <dsp:spPr>
        <a:xfrm>
          <a:off x="2642434" y="2278052"/>
          <a:ext cx="971163" cy="606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Emails</a:t>
          </a:r>
        </a:p>
      </dsp:txBody>
      <dsp:txXfrm>
        <a:off x="2660212" y="2295830"/>
        <a:ext cx="935607" cy="571420"/>
      </dsp:txXfrm>
    </dsp:sp>
    <dsp:sp modelId="{C1D457DA-5EC7-486C-8859-A56CB43A2571}">
      <dsp:nvSpPr>
        <dsp:cNvPr id="0" name=""/>
        <dsp:cNvSpPr/>
      </dsp:nvSpPr>
      <dsp:spPr>
        <a:xfrm>
          <a:off x="2521039" y="608865"/>
          <a:ext cx="121395" cy="2731396"/>
        </a:xfrm>
        <a:custGeom>
          <a:avLst/>
          <a:gdLst/>
          <a:ahLst/>
          <a:cxnLst/>
          <a:rect l="0" t="0" r="0" b="0"/>
          <a:pathLst>
            <a:path>
              <a:moveTo>
                <a:pt x="0" y="0"/>
              </a:moveTo>
              <a:lnTo>
                <a:pt x="0" y="2731396"/>
              </a:lnTo>
              <a:lnTo>
                <a:pt x="121395" y="273139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BD1AA2-EA38-4FED-AAE4-DED02793FF23}">
      <dsp:nvSpPr>
        <dsp:cNvPr id="0" name=""/>
        <dsp:cNvSpPr/>
      </dsp:nvSpPr>
      <dsp:spPr>
        <a:xfrm>
          <a:off x="2642434" y="3036773"/>
          <a:ext cx="971163" cy="606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URLs</a:t>
          </a:r>
        </a:p>
      </dsp:txBody>
      <dsp:txXfrm>
        <a:off x="2660212" y="3054551"/>
        <a:ext cx="935607" cy="571420"/>
      </dsp:txXfrm>
    </dsp:sp>
    <dsp:sp modelId="{D03D8C8C-5FC9-4069-8931-88FE003EBD58}">
      <dsp:nvSpPr>
        <dsp:cNvPr id="0" name=""/>
        <dsp:cNvSpPr/>
      </dsp:nvSpPr>
      <dsp:spPr>
        <a:xfrm>
          <a:off x="2521039" y="608865"/>
          <a:ext cx="121395" cy="3490117"/>
        </a:xfrm>
        <a:custGeom>
          <a:avLst/>
          <a:gdLst/>
          <a:ahLst/>
          <a:cxnLst/>
          <a:rect l="0" t="0" r="0" b="0"/>
          <a:pathLst>
            <a:path>
              <a:moveTo>
                <a:pt x="0" y="0"/>
              </a:moveTo>
              <a:lnTo>
                <a:pt x="0" y="3490117"/>
              </a:lnTo>
              <a:lnTo>
                <a:pt x="121395" y="349011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24C654-DC1B-4D4D-9FFA-B7B1EA5CA5C1}">
      <dsp:nvSpPr>
        <dsp:cNvPr id="0" name=""/>
        <dsp:cNvSpPr/>
      </dsp:nvSpPr>
      <dsp:spPr>
        <a:xfrm>
          <a:off x="2642434" y="3795494"/>
          <a:ext cx="971163" cy="606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Coordinates</a:t>
          </a:r>
        </a:p>
      </dsp:txBody>
      <dsp:txXfrm>
        <a:off x="2660212" y="3813272"/>
        <a:ext cx="935607" cy="5714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F1B6E-5BD9-4543-A0CF-366064A84B6C}">
      <dsp:nvSpPr>
        <dsp:cNvPr id="0" name=""/>
        <dsp:cNvSpPr/>
      </dsp:nvSpPr>
      <dsp:spPr>
        <a:xfrm>
          <a:off x="0" y="18217"/>
          <a:ext cx="2066519"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oauthlib</a:t>
          </a:r>
          <a:endParaRPr lang="en-US" sz="1800" kern="1200" dirty="0"/>
        </a:p>
      </dsp:txBody>
      <dsp:txXfrm>
        <a:off x="20561" y="38778"/>
        <a:ext cx="2025397" cy="380078"/>
      </dsp:txXfrm>
    </dsp:sp>
    <dsp:sp modelId="{91755289-EC6E-4B02-ABAE-0E2DB2123612}">
      <dsp:nvSpPr>
        <dsp:cNvPr id="0" name=""/>
        <dsp:cNvSpPr/>
      </dsp:nvSpPr>
      <dsp:spPr>
        <a:xfrm>
          <a:off x="0" y="491257"/>
          <a:ext cx="2066519"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err="1"/>
            <a:t>pyjwt</a:t>
          </a:r>
          <a:endParaRPr lang="en-US" sz="1800" kern="1200" dirty="0"/>
        </a:p>
      </dsp:txBody>
      <dsp:txXfrm>
        <a:off x="20561" y="511818"/>
        <a:ext cx="2025397" cy="3800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BEDE8-4E04-443D-BA80-24C229A8B6B1}">
      <dsp:nvSpPr>
        <dsp:cNvPr id="0" name=""/>
        <dsp:cNvSpPr/>
      </dsp:nvSpPr>
      <dsp:spPr>
        <a:xfrm>
          <a:off x="0" y="21739"/>
          <a:ext cx="2057400"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opencv</a:t>
          </a:r>
          <a:endParaRPr lang="en-US" sz="1800" kern="1200" dirty="0"/>
        </a:p>
      </dsp:txBody>
      <dsp:txXfrm>
        <a:off x="20561" y="42300"/>
        <a:ext cx="2016278" cy="380078"/>
      </dsp:txXfrm>
    </dsp:sp>
    <dsp:sp modelId="{7E7A7BF1-3056-4D9A-B832-AEFF566FDC55}">
      <dsp:nvSpPr>
        <dsp:cNvPr id="0" name=""/>
        <dsp:cNvSpPr/>
      </dsp:nvSpPr>
      <dsp:spPr>
        <a:xfrm>
          <a:off x="0" y="494779"/>
          <a:ext cx="2057400"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err="1"/>
            <a:t>pytesseract</a:t>
          </a:r>
          <a:endParaRPr lang="en-US" sz="1800" kern="1200" dirty="0"/>
        </a:p>
      </dsp:txBody>
      <dsp:txXfrm>
        <a:off x="20561" y="515340"/>
        <a:ext cx="2016278" cy="380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5008E-ED4F-424F-B058-52C072BFDC4F}">
      <dsp:nvSpPr>
        <dsp:cNvPr id="0" name=""/>
        <dsp:cNvSpPr/>
      </dsp:nvSpPr>
      <dsp:spPr>
        <a:xfrm>
          <a:off x="0" y="21739"/>
          <a:ext cx="2057400"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scrapy</a:t>
          </a:r>
          <a:endParaRPr lang="en-US" sz="1800" kern="1200" dirty="0"/>
        </a:p>
      </dsp:txBody>
      <dsp:txXfrm>
        <a:off x="20561" y="42300"/>
        <a:ext cx="2016278" cy="380078"/>
      </dsp:txXfrm>
    </dsp:sp>
    <dsp:sp modelId="{03A0CF9F-C05F-4813-A19F-C2A42708F2DB}">
      <dsp:nvSpPr>
        <dsp:cNvPr id="0" name=""/>
        <dsp:cNvSpPr/>
      </dsp:nvSpPr>
      <dsp:spPr>
        <a:xfrm>
          <a:off x="0" y="494779"/>
          <a:ext cx="2057400"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lassie</a:t>
          </a:r>
          <a:endParaRPr lang="en-US" sz="1800" kern="1200" dirty="0"/>
        </a:p>
      </dsp:txBody>
      <dsp:txXfrm>
        <a:off x="20561" y="515340"/>
        <a:ext cx="2016278" cy="380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8CC6C-F5E9-4562-9615-1EAE5006C8C7}">
      <dsp:nvSpPr>
        <dsp:cNvPr id="0" name=""/>
        <dsp:cNvSpPr/>
      </dsp:nvSpPr>
      <dsp:spPr>
        <a:xfrm>
          <a:off x="0" y="33562"/>
          <a:ext cx="2053231"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err="1"/>
            <a:t>fastapi</a:t>
          </a:r>
          <a:endParaRPr lang="en-US" sz="1800" kern="1200" dirty="0"/>
        </a:p>
      </dsp:txBody>
      <dsp:txXfrm>
        <a:off x="20561" y="54123"/>
        <a:ext cx="2012109" cy="380078"/>
      </dsp:txXfrm>
    </dsp:sp>
    <dsp:sp modelId="{80AD8134-D6B0-44D1-AC19-59F4556C5D82}">
      <dsp:nvSpPr>
        <dsp:cNvPr id="0" name=""/>
        <dsp:cNvSpPr/>
      </dsp:nvSpPr>
      <dsp:spPr>
        <a:xfrm>
          <a:off x="0" y="506603"/>
          <a:ext cx="2053231"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boto3</a:t>
          </a:r>
          <a:endParaRPr lang="en-US" sz="1800" kern="1200" dirty="0"/>
        </a:p>
      </dsp:txBody>
      <dsp:txXfrm>
        <a:off x="20561" y="527164"/>
        <a:ext cx="2012109" cy="380078"/>
      </dsp:txXfrm>
    </dsp:sp>
    <dsp:sp modelId="{66980111-1C69-4DFA-9B98-2C06DD53DE67}">
      <dsp:nvSpPr>
        <dsp:cNvPr id="0" name=""/>
        <dsp:cNvSpPr/>
      </dsp:nvSpPr>
      <dsp:spPr>
        <a:xfrm>
          <a:off x="0" y="979643"/>
          <a:ext cx="2053231"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google-</a:t>
          </a:r>
          <a:r>
            <a:rPr lang="en-US" sz="1800" b="0" kern="1200" dirty="0" err="1"/>
            <a:t>api</a:t>
          </a:r>
          <a:r>
            <a:rPr lang="en-US" sz="1800" b="0" kern="1200" dirty="0"/>
            <a:t>-client</a:t>
          </a:r>
          <a:endParaRPr lang="en-US" sz="1800" kern="1200" dirty="0"/>
        </a:p>
      </dsp:txBody>
      <dsp:txXfrm>
        <a:off x="20561" y="1000204"/>
        <a:ext cx="2012109"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7/27/2023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Personal Introduction, Purpose of this Session </a:t>
            </a:r>
          </a:p>
          <a:p>
            <a:pPr marL="171450" indent="-171450">
              <a:buFontTx/>
              <a:buChar char="-"/>
            </a:pPr>
            <a:r>
              <a:rPr lang="en-US" dirty="0"/>
              <a:t>To show you some awesome Python packages that would make great additions to any RPG program. I’m thinking procedures in a service program to accomplish one off functions to really make your lives a lot easier.</a:t>
            </a:r>
          </a:p>
          <a:p>
            <a:pPr marL="171450" indent="-171450">
              <a:buFontTx/>
              <a:buChar char="-"/>
            </a:pPr>
            <a:r>
              <a:rPr lang="en-US" dirty="0"/>
              <a:t>This is like adding (good) recipes to your coding cookbook</a:t>
            </a:r>
          </a:p>
        </p:txBody>
      </p:sp>
      <p:sp>
        <p:nvSpPr>
          <p:cNvPr id="4" name="Slide Number Placeholder 3"/>
          <p:cNvSpPr>
            <a:spLocks noGrp="1"/>
          </p:cNvSpPr>
          <p:nvPr>
            <p:ph type="sldNum" sz="quarter" idx="5"/>
          </p:nvPr>
        </p:nvSpPr>
        <p:spPr/>
        <p:txBody>
          <a:bodyPr/>
          <a:lstStyle/>
          <a:p>
            <a:fld id="{0D0EDF81-139F-488C-872B-4720FBA6BF98}" type="slidenum">
              <a:rPr lang="en-US" smtClean="0"/>
              <a:t>1</a:t>
            </a:fld>
            <a:endParaRPr lang="en-US" dirty="0"/>
          </a:p>
        </p:txBody>
      </p:sp>
    </p:spTree>
    <p:extLst>
      <p:ext uri="{BB962C8B-B14F-4D97-AF65-F5344CB8AC3E}">
        <p14:creationId xmlns:p14="http://schemas.microsoft.com/office/powerpoint/2010/main" val="3870121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10</a:t>
            </a:fld>
            <a:endParaRPr lang="en-US" dirty="0"/>
          </a:p>
        </p:txBody>
      </p:sp>
    </p:spTree>
    <p:extLst>
      <p:ext uri="{BB962C8B-B14F-4D97-AF65-F5344CB8AC3E}">
        <p14:creationId xmlns:p14="http://schemas.microsoft.com/office/powerpoint/2010/main" val="1914760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04040"/>
                </a:solidFill>
                <a:effectLst/>
                <a:latin typeface="Lato" panose="020F0502020204030204" pitchFamily="34" charset="0"/>
              </a:rPr>
              <a:t>Arrow</a:t>
            </a:r>
            <a:r>
              <a:rPr lang="en-US" b="0" i="0" dirty="0">
                <a:solidFill>
                  <a:srgbClr val="404040"/>
                </a:solidFill>
                <a:effectLst/>
                <a:latin typeface="Lato" panose="020F0502020204030204" pitchFamily="34" charset="0"/>
              </a:rPr>
              <a:t> is a Python library that offers a sensible and human-friendly approach to creating, manipulating, formatting and converting dates, times and timestamps.</a:t>
            </a:r>
          </a:p>
          <a:p>
            <a:endParaRPr lang="en-US" b="0" i="0" dirty="0">
              <a:solidFill>
                <a:srgbClr val="404040"/>
              </a:solidFill>
              <a:effectLst/>
              <a:latin typeface="Lato" panose="020F0502020204030204" pitchFamily="34" charset="0"/>
            </a:endParaRPr>
          </a:p>
          <a:p>
            <a:r>
              <a:rPr lang="en-US" dirty="0"/>
              <a:t>(READ)</a:t>
            </a:r>
          </a:p>
        </p:txBody>
      </p:sp>
      <p:sp>
        <p:nvSpPr>
          <p:cNvPr id="4" name="Slide Number Placeholder 3"/>
          <p:cNvSpPr>
            <a:spLocks noGrp="1"/>
          </p:cNvSpPr>
          <p:nvPr>
            <p:ph type="sldNum" sz="quarter" idx="5"/>
          </p:nvPr>
        </p:nvSpPr>
        <p:spPr/>
        <p:txBody>
          <a:bodyPr/>
          <a:lstStyle/>
          <a:p>
            <a:fld id="{0D0EDF81-139F-488C-872B-4720FBA6BF98}" type="slidenum">
              <a:rPr lang="en-US" smtClean="0"/>
              <a:t>11</a:t>
            </a:fld>
            <a:endParaRPr lang="en-US" dirty="0"/>
          </a:p>
        </p:txBody>
      </p:sp>
    </p:spTree>
    <p:extLst>
      <p:ext uri="{BB962C8B-B14F-4D97-AF65-F5344CB8AC3E}">
        <p14:creationId xmlns:p14="http://schemas.microsoft.com/office/powerpoint/2010/main" val="585523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system-ui"/>
              </a:rPr>
              <a:t>So a co-worker came up to me and asked “Hey Joe, can you help me with a spreadsheet problem. Maybe use some of that python magic?”</a:t>
            </a:r>
          </a:p>
          <a:p>
            <a:endParaRPr lang="en-US" b="0" i="0" dirty="0">
              <a:solidFill>
                <a:srgbClr val="444444"/>
              </a:solidFill>
              <a:effectLst/>
              <a:latin typeface="system-ui"/>
            </a:endParaRPr>
          </a:p>
          <a:p>
            <a:r>
              <a:rPr lang="en-US" b="0" i="0" dirty="0">
                <a:solidFill>
                  <a:srgbClr val="444444"/>
                </a:solidFill>
                <a:effectLst/>
                <a:latin typeface="system-ui"/>
              </a:rPr>
              <a:t>He was getting XLS files with the first sheet hidden. He needed them in CSV with  decimals out to 5 positions. This program took me maybe 10 minutes.</a:t>
            </a:r>
          </a:p>
          <a:p>
            <a:endParaRPr lang="en-US" b="1" i="0" dirty="0">
              <a:solidFill>
                <a:srgbClr val="444444"/>
              </a:solidFill>
              <a:effectLst/>
              <a:latin typeface="system-ui"/>
            </a:endParaRPr>
          </a:p>
          <a:p>
            <a:endParaRPr lang="en-US" b="1" i="0" dirty="0">
              <a:solidFill>
                <a:srgbClr val="444444"/>
              </a:solidFill>
              <a:effectLst/>
              <a:latin typeface="system-ui"/>
            </a:endParaRPr>
          </a:p>
          <a:p>
            <a:r>
              <a:rPr lang="en-US" b="0" i="0" dirty="0">
                <a:solidFill>
                  <a:srgbClr val="444444"/>
                </a:solidFill>
                <a:effectLst/>
                <a:latin typeface="system-ui"/>
              </a:rPr>
              <a:t>(READ)</a:t>
            </a:r>
          </a:p>
          <a:p>
            <a:endParaRPr lang="en-US" b="1" i="0" dirty="0">
              <a:solidFill>
                <a:srgbClr val="444444"/>
              </a:solidFill>
              <a:effectLst/>
              <a:latin typeface="system-ui"/>
            </a:endParaRPr>
          </a:p>
          <a:p>
            <a:r>
              <a:rPr lang="en-US" b="0" i="0" dirty="0">
                <a:solidFill>
                  <a:srgbClr val="444444"/>
                </a:solidFill>
                <a:effectLst/>
                <a:latin typeface="system-ui"/>
              </a:rPr>
              <a:t>Now-</a:t>
            </a:r>
          </a:p>
          <a:p>
            <a:r>
              <a:rPr lang="en-US" b="1" i="0" dirty="0">
                <a:solidFill>
                  <a:srgbClr val="444444"/>
                </a:solidFill>
                <a:effectLst/>
                <a:latin typeface="system-ui"/>
              </a:rPr>
              <a:t>pandas</a:t>
            </a:r>
            <a:r>
              <a:rPr lang="en-US" b="0" i="0" dirty="0">
                <a:solidFill>
                  <a:srgbClr val="444444"/>
                </a:solidFill>
                <a:effectLst/>
                <a:latin typeface="system-ui"/>
              </a:rPr>
              <a:t> is a fast, powerful, flexible and easy to use data analysis and manipulation tool.</a:t>
            </a:r>
          </a:p>
          <a:p>
            <a:endParaRPr lang="en-US" b="0" i="0" dirty="0">
              <a:solidFill>
                <a:srgbClr val="444444"/>
              </a:solidFill>
              <a:effectLst/>
              <a:latin typeface="system-ui"/>
            </a:endParaRPr>
          </a:p>
          <a:p>
            <a:r>
              <a:rPr lang="en-US" b="0" i="0" dirty="0">
                <a:solidFill>
                  <a:srgbClr val="444444"/>
                </a:solidFill>
                <a:effectLst/>
                <a:latin typeface="system-ui"/>
              </a:rPr>
              <a:t>That’s a fancy way of saying it does a whole lot more than this example. There are dedicated packages that will convert between filetypes, but I think it’s a good idea to dip your toes in with pandas as it will serve you a lot more in the future as you become more familiar with it.</a:t>
            </a:r>
          </a:p>
          <a:p>
            <a:endParaRPr lang="en-US" b="0" i="0" dirty="0">
              <a:solidFill>
                <a:srgbClr val="444444"/>
              </a:solidFill>
              <a:effectLst/>
              <a:latin typeface="system-ui"/>
            </a:endParaRPr>
          </a:p>
          <a:p>
            <a:r>
              <a:rPr lang="en-US" b="0" i="0" dirty="0">
                <a:solidFill>
                  <a:srgbClr val="444444"/>
                </a:solidFill>
                <a:effectLst/>
                <a:latin typeface="system-ui"/>
              </a:rPr>
              <a:t>Go read their docs!! This example is </a:t>
            </a:r>
            <a:r>
              <a:rPr lang="en-US" b="0" i="0" dirty="0" err="1">
                <a:solidFill>
                  <a:srgbClr val="444444"/>
                </a:solidFill>
                <a:effectLst/>
                <a:latin typeface="system-ui"/>
              </a:rPr>
              <a:t>xls</a:t>
            </a:r>
            <a:r>
              <a:rPr lang="en-US" b="0" i="0" dirty="0">
                <a:solidFill>
                  <a:srgbClr val="444444"/>
                </a:solidFill>
                <a:effectLst/>
                <a:latin typeface="system-ui"/>
              </a:rPr>
              <a:t> to csv. There’s also to excel (xlsx), to </a:t>
            </a:r>
            <a:r>
              <a:rPr lang="en-US" b="0" i="0" dirty="0" err="1">
                <a:solidFill>
                  <a:srgbClr val="444444"/>
                </a:solidFill>
                <a:effectLst/>
                <a:latin typeface="system-ui"/>
              </a:rPr>
              <a:t>json</a:t>
            </a:r>
            <a:r>
              <a:rPr lang="en-US" b="0" i="0" dirty="0">
                <a:solidFill>
                  <a:srgbClr val="444444"/>
                </a:solidFill>
                <a:effectLst/>
                <a:latin typeface="system-ui"/>
              </a:rPr>
              <a:t>, to html, to markdown, and a half dozen other more advanced options!</a:t>
            </a:r>
          </a:p>
          <a:p>
            <a:endParaRPr lang="en-US" b="0" i="0" dirty="0">
              <a:solidFill>
                <a:srgbClr val="444444"/>
              </a:solidFill>
              <a:effectLst/>
              <a:latin typeface="system-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 ARGV**</a:t>
            </a:r>
          </a:p>
        </p:txBody>
      </p:sp>
      <p:sp>
        <p:nvSpPr>
          <p:cNvPr id="4" name="Slide Number Placeholder 3"/>
          <p:cNvSpPr>
            <a:spLocks noGrp="1"/>
          </p:cNvSpPr>
          <p:nvPr>
            <p:ph type="sldNum" sz="quarter" idx="5"/>
          </p:nvPr>
        </p:nvSpPr>
        <p:spPr/>
        <p:txBody>
          <a:bodyPr/>
          <a:lstStyle/>
          <a:p>
            <a:fld id="{0D0EDF81-139F-488C-872B-4720FBA6BF98}" type="slidenum">
              <a:rPr lang="en-US" smtClean="0"/>
              <a:t>12</a:t>
            </a:fld>
            <a:endParaRPr lang="en-US" dirty="0"/>
          </a:p>
        </p:txBody>
      </p:sp>
    </p:spTree>
    <p:extLst>
      <p:ext uri="{BB962C8B-B14F-4D97-AF65-F5344CB8AC3E}">
        <p14:creationId xmlns:p14="http://schemas.microsoft.com/office/powerpoint/2010/main" val="1738031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6EDF3"/>
                </a:solidFill>
                <a:effectLst/>
                <a:latin typeface="-apple-system"/>
              </a:rPr>
              <a:t>Pdfminer.six</a:t>
            </a:r>
            <a:r>
              <a:rPr lang="en-US" b="0" i="0" dirty="0">
                <a:solidFill>
                  <a:srgbClr val="E6EDF3"/>
                </a:solidFill>
                <a:effectLst/>
                <a:latin typeface="-apple-system"/>
              </a:rPr>
              <a:t> is a community maintained fork of the original </a:t>
            </a:r>
            <a:r>
              <a:rPr lang="en-US" b="0" i="0" dirty="0" err="1">
                <a:solidFill>
                  <a:srgbClr val="E6EDF3"/>
                </a:solidFill>
                <a:effectLst/>
                <a:latin typeface="-apple-system"/>
              </a:rPr>
              <a:t>PDFMiner</a:t>
            </a:r>
            <a:r>
              <a:rPr lang="en-US" b="0" i="0" dirty="0">
                <a:solidFill>
                  <a:srgbClr val="E6EDF3"/>
                </a:solidFill>
                <a:effectLst/>
                <a:latin typeface="-apple-system"/>
              </a:rPr>
              <a:t>. It is a tool for extracting information from PDF documents. It focuses on getting and analyzing text data.</a:t>
            </a:r>
          </a:p>
          <a:p>
            <a:endParaRPr lang="en-US" b="0" i="0" dirty="0">
              <a:solidFill>
                <a:srgbClr val="E6EDF3"/>
              </a:solidFill>
              <a:effectLst/>
              <a:latin typeface="-apple-system"/>
            </a:endParaRPr>
          </a:p>
          <a:p>
            <a:r>
              <a:rPr lang="en-US" b="0" i="0" dirty="0">
                <a:solidFill>
                  <a:srgbClr val="E6EDF3"/>
                </a:solidFill>
                <a:effectLst/>
                <a:latin typeface="-apple-system"/>
              </a:rPr>
              <a:t>(READ)</a:t>
            </a:r>
          </a:p>
          <a:p>
            <a:endParaRPr lang="en-US" b="0" i="0" dirty="0">
              <a:solidFill>
                <a:srgbClr val="E6EDF3"/>
              </a:solidFill>
              <a:effectLst/>
              <a:latin typeface="-apple-system"/>
            </a:endParaRPr>
          </a:p>
          <a:p>
            <a:r>
              <a:rPr lang="en-US" b="0" i="0" dirty="0">
                <a:solidFill>
                  <a:srgbClr val="E6EDF3"/>
                </a:solidFill>
                <a:effectLst/>
                <a:latin typeface="-apple-system"/>
              </a:rPr>
              <a:t>Dead simple example of a package doing exactly what it says on the tin. Of course there are a million customization options Go read the docs!</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13</a:t>
            </a:fld>
            <a:endParaRPr lang="en-US" dirty="0"/>
          </a:p>
        </p:txBody>
      </p:sp>
    </p:spTree>
    <p:extLst>
      <p:ext uri="{BB962C8B-B14F-4D97-AF65-F5344CB8AC3E}">
        <p14:creationId xmlns:p14="http://schemas.microsoft.com/office/powerpoint/2010/main" val="449823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E4349"/>
                </a:solidFill>
                <a:effectLst/>
                <a:latin typeface="Georgia" panose="02040502050405020303" pitchFamily="18" charset="0"/>
              </a:rPr>
              <a:t>Free Foreign exchange rates, bitcoin prices and currency conversion.</a:t>
            </a:r>
          </a:p>
        </p:txBody>
      </p:sp>
      <p:sp>
        <p:nvSpPr>
          <p:cNvPr id="4" name="Slide Number Placeholder 3"/>
          <p:cNvSpPr>
            <a:spLocks noGrp="1"/>
          </p:cNvSpPr>
          <p:nvPr>
            <p:ph type="sldNum" sz="quarter" idx="5"/>
          </p:nvPr>
        </p:nvSpPr>
        <p:spPr/>
        <p:txBody>
          <a:bodyPr/>
          <a:lstStyle/>
          <a:p>
            <a:fld id="{0D0EDF81-139F-488C-872B-4720FBA6BF98}" type="slidenum">
              <a:rPr lang="en-US" smtClean="0"/>
              <a:t>14</a:t>
            </a:fld>
            <a:endParaRPr lang="en-US" dirty="0"/>
          </a:p>
        </p:txBody>
      </p:sp>
    </p:spTree>
    <p:extLst>
      <p:ext uri="{BB962C8B-B14F-4D97-AF65-F5344CB8AC3E}">
        <p14:creationId xmlns:p14="http://schemas.microsoft.com/office/powerpoint/2010/main" val="244738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15</a:t>
            </a:fld>
            <a:endParaRPr lang="en-US" dirty="0"/>
          </a:p>
        </p:txBody>
      </p:sp>
    </p:spTree>
    <p:extLst>
      <p:ext uri="{BB962C8B-B14F-4D97-AF65-F5344CB8AC3E}">
        <p14:creationId xmlns:p14="http://schemas.microsoft.com/office/powerpoint/2010/main" val="1702343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argparse</a:t>
            </a:r>
            <a:r>
              <a:rPr lang="en-US" dirty="0"/>
              <a:t> module makes it easy to write user-friendly command-line interfaces.</a:t>
            </a:r>
          </a:p>
          <a:p>
            <a:endParaRPr lang="en-US" dirty="0"/>
          </a:p>
          <a:p>
            <a:r>
              <a:rPr lang="en-US" dirty="0"/>
              <a:t>This example I lovingly stole from Jesse’s repository of </a:t>
            </a:r>
            <a:r>
              <a:rPr lang="en-US" dirty="0" err="1"/>
              <a:t>ibmi</a:t>
            </a:r>
            <a:r>
              <a:rPr lang="en-US" dirty="0"/>
              <a:t>-</a:t>
            </a:r>
            <a:r>
              <a:rPr lang="en-US" dirty="0" err="1"/>
              <a:t>oss</a:t>
            </a:r>
            <a:r>
              <a:rPr lang="en-US" dirty="0"/>
              <a:t>-examples which I believe he, also lovingly, stole from Club-</a:t>
            </a:r>
            <a:r>
              <a:rPr lang="en-US" dirty="0" err="1"/>
              <a:t>Seiden</a:t>
            </a:r>
            <a:r>
              <a:rPr lang="en-US" dirty="0"/>
              <a:t>. Remember sharing is caring.</a:t>
            </a:r>
          </a:p>
          <a:p>
            <a:endParaRPr lang="en-US" dirty="0"/>
          </a:p>
          <a:p>
            <a:r>
              <a:rPr lang="en-US" dirty="0"/>
              <a:t>(READ)</a:t>
            </a:r>
          </a:p>
          <a:p>
            <a:endParaRPr lang="en-US" dirty="0"/>
          </a:p>
          <a:p>
            <a:r>
              <a:rPr lang="en-US" dirty="0"/>
              <a:t>Calling this programs are as simple as your_pythonfile.py  --limit 10 --offset 50 --port 25</a:t>
            </a:r>
          </a:p>
        </p:txBody>
      </p:sp>
      <p:sp>
        <p:nvSpPr>
          <p:cNvPr id="4" name="Slide Number Placeholder 3"/>
          <p:cNvSpPr>
            <a:spLocks noGrp="1"/>
          </p:cNvSpPr>
          <p:nvPr>
            <p:ph type="sldNum" sz="quarter" idx="5"/>
          </p:nvPr>
        </p:nvSpPr>
        <p:spPr/>
        <p:txBody>
          <a:bodyPr/>
          <a:lstStyle/>
          <a:p>
            <a:fld id="{0D0EDF81-139F-488C-872B-4720FBA6BF98}" type="slidenum">
              <a:rPr lang="en-US" smtClean="0"/>
              <a:t>16</a:t>
            </a:fld>
            <a:endParaRPr lang="en-US" dirty="0"/>
          </a:p>
        </p:txBody>
      </p:sp>
    </p:spTree>
    <p:extLst>
      <p:ext uri="{BB962C8B-B14F-4D97-AF65-F5344CB8AC3E}">
        <p14:creationId xmlns:p14="http://schemas.microsoft.com/office/powerpoint/2010/main" val="993678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package from Google</a:t>
            </a:r>
          </a:p>
          <a:p>
            <a:pPr algn="l"/>
            <a:r>
              <a:rPr lang="en-US" b="0" i="1" dirty="0">
                <a:solidFill>
                  <a:srgbClr val="E6EDF3"/>
                </a:solidFill>
                <a:effectLst/>
                <a:latin typeface="-apple-system"/>
              </a:rPr>
              <a:t>Python Fire is a library for automatically generating command line interfaces (CLIs) from absolutely any Python object.</a:t>
            </a:r>
            <a:endParaRPr lang="en-US" b="0" i="0" dirty="0">
              <a:solidFill>
                <a:srgbClr val="E6EDF3"/>
              </a:solidFill>
              <a:effectLst/>
              <a:latin typeface="-apple-system"/>
            </a:endParaRPr>
          </a:p>
          <a:p>
            <a:br>
              <a:rPr lang="en-US" b="0" i="0" dirty="0">
                <a:solidFill>
                  <a:srgbClr val="E6EDF3"/>
                </a:solidFill>
                <a:effectLst/>
                <a:latin typeface="-apple-system"/>
              </a:rPr>
            </a:br>
            <a:r>
              <a:rPr lang="en-US" b="0" i="0" dirty="0">
                <a:solidFill>
                  <a:srgbClr val="E6EDF3"/>
                </a:solidFill>
                <a:effectLst/>
                <a:latin typeface="-apple-system"/>
              </a:rPr>
              <a:t>It’s magic works best when you have functions and classes defined. Above is a very simple example, but show’s how lazy (aka productive) you can be in case you were worried when I showed you that last slide on </a:t>
            </a:r>
            <a:r>
              <a:rPr lang="en-US" b="0" i="0" dirty="0" err="1">
                <a:solidFill>
                  <a:srgbClr val="E6EDF3"/>
                </a:solidFill>
                <a:effectLst/>
                <a:latin typeface="-apple-system"/>
              </a:rPr>
              <a:t>ArgParse</a:t>
            </a:r>
            <a:r>
              <a:rPr lang="en-US" b="0" i="0" dirty="0">
                <a:solidFill>
                  <a:srgbClr val="E6EDF3"/>
                </a:solidFill>
                <a:effectLst/>
                <a:latin typeface="-apple-system"/>
              </a:rPr>
              <a:t>.</a:t>
            </a:r>
          </a:p>
          <a:p>
            <a:endParaRPr lang="en-US" b="0" i="0" dirty="0">
              <a:solidFill>
                <a:srgbClr val="E6EDF3"/>
              </a:solidFill>
              <a:effectLst/>
              <a:latin typeface="-apple-system"/>
            </a:endParaRPr>
          </a:p>
          <a:p>
            <a:r>
              <a:rPr lang="en-US" b="0" i="0" dirty="0">
                <a:solidFill>
                  <a:srgbClr val="E6EDF3"/>
                </a:solidFill>
                <a:effectLst/>
                <a:latin typeface="-apple-system"/>
              </a:rPr>
              <a:t>(READ Code)</a:t>
            </a:r>
          </a:p>
          <a:p>
            <a:endParaRPr lang="en-US" b="0" i="0" dirty="0">
              <a:solidFill>
                <a:srgbClr val="E6EDF3"/>
              </a:solidFill>
              <a:effectLst/>
              <a:latin typeface="-apple-system"/>
            </a:endParaRPr>
          </a:p>
          <a:p>
            <a:r>
              <a:rPr lang="en-US" b="0" i="0" dirty="0">
                <a:solidFill>
                  <a:srgbClr val="E6EDF3"/>
                </a:solidFill>
                <a:effectLst/>
                <a:latin typeface="-apple-system"/>
              </a:rPr>
              <a:t>If __name__ == __main__ is a special expression in python to say only run this code if run directly. Don’t run it when imported as a module. You will see this a lot when you are making modules with classes and functions. Often you want to use those in other programs so you import them instead of calling them directly. In this case we want to fire </a:t>
            </a:r>
            <a:r>
              <a:rPr lang="en-US" b="0" i="0" dirty="0" err="1">
                <a:solidFill>
                  <a:srgbClr val="E6EDF3"/>
                </a:solidFill>
                <a:effectLst/>
                <a:latin typeface="-apple-system"/>
              </a:rPr>
              <a:t>fire</a:t>
            </a:r>
            <a:r>
              <a:rPr lang="en-US" b="0" i="0" dirty="0">
                <a:solidFill>
                  <a:srgbClr val="E6EDF3"/>
                </a:solidFill>
                <a:effectLst/>
                <a:latin typeface="-apple-system"/>
              </a:rPr>
              <a:t> hello so that’s why that code is here.</a:t>
            </a:r>
          </a:p>
          <a:p>
            <a:endParaRPr lang="en-US" b="0" i="0" dirty="0">
              <a:solidFill>
                <a:srgbClr val="E6EDF3"/>
              </a:solidFill>
              <a:effectLst/>
              <a:latin typeface="-apple-system"/>
            </a:endParaRPr>
          </a:p>
          <a:p>
            <a:r>
              <a:rPr lang="en-US" b="0" i="0" dirty="0">
                <a:solidFill>
                  <a:srgbClr val="E6EDF3"/>
                </a:solidFill>
                <a:effectLst/>
                <a:latin typeface="-apple-system"/>
              </a:rPr>
              <a:t>(READ Output)</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17</a:t>
            </a:fld>
            <a:endParaRPr lang="en-US" dirty="0"/>
          </a:p>
        </p:txBody>
      </p:sp>
    </p:spTree>
    <p:extLst>
      <p:ext uri="{BB962C8B-B14F-4D97-AF65-F5344CB8AC3E}">
        <p14:creationId xmlns:p14="http://schemas.microsoft.com/office/powerpoint/2010/main" val="2270511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Schema is a declarative language that allows you to annotate and validate JSON documents.</a:t>
            </a:r>
          </a:p>
          <a:p>
            <a:endParaRPr lang="en-US" dirty="0"/>
          </a:p>
          <a:p>
            <a:r>
              <a:rPr lang="en-US" dirty="0"/>
              <a:t>(READ)</a:t>
            </a:r>
          </a:p>
          <a:p>
            <a:endParaRPr lang="en-US" dirty="0"/>
          </a:p>
          <a:p>
            <a:r>
              <a:rPr lang="en-US" dirty="0"/>
              <a:t>** note ** Json parse (string to </a:t>
            </a:r>
            <a:r>
              <a:rPr lang="en-US" dirty="0" err="1"/>
              <a:t>json</a:t>
            </a:r>
            <a:r>
              <a:rPr lang="en-US" dirty="0"/>
              <a:t>), Json </a:t>
            </a:r>
            <a:r>
              <a:rPr lang="en-US" dirty="0" err="1"/>
              <a:t>stringify</a:t>
            </a:r>
            <a:r>
              <a:rPr lang="en-US" dirty="0"/>
              <a:t> (</a:t>
            </a:r>
            <a:r>
              <a:rPr lang="en-US" dirty="0" err="1"/>
              <a:t>json</a:t>
            </a:r>
            <a:r>
              <a:rPr lang="en-US" dirty="0"/>
              <a:t> to string) </a:t>
            </a:r>
            <a:r>
              <a:rPr lang="en-US" dirty="0" err="1"/>
              <a:t>Json.load</a:t>
            </a:r>
            <a:r>
              <a:rPr lang="en-US" dirty="0"/>
              <a:t>() </a:t>
            </a:r>
            <a:r>
              <a:rPr lang="en-US" dirty="0" err="1"/>
              <a:t>json</a:t>
            </a:r>
            <a:r>
              <a:rPr lang="en-US" dirty="0"/>
              <a:t> file</a:t>
            </a:r>
          </a:p>
          <a:p>
            <a:endParaRPr lang="en-US" dirty="0"/>
          </a:p>
          <a:p>
            <a:endParaRPr lang="en-US" dirty="0"/>
          </a:p>
          <a:p>
            <a:r>
              <a:rPr lang="en-US" dirty="0"/>
              <a:t>Expensive eggs these must’ve been on sell earlier this year.</a:t>
            </a:r>
          </a:p>
        </p:txBody>
      </p:sp>
      <p:sp>
        <p:nvSpPr>
          <p:cNvPr id="4" name="Slide Number Placeholder 3"/>
          <p:cNvSpPr>
            <a:spLocks noGrp="1"/>
          </p:cNvSpPr>
          <p:nvPr>
            <p:ph type="sldNum" sz="quarter" idx="5"/>
          </p:nvPr>
        </p:nvSpPr>
        <p:spPr/>
        <p:txBody>
          <a:bodyPr/>
          <a:lstStyle/>
          <a:p>
            <a:fld id="{0D0EDF81-139F-488C-872B-4720FBA6BF98}" type="slidenum">
              <a:rPr lang="en-US" smtClean="0"/>
              <a:t>18</a:t>
            </a:fld>
            <a:endParaRPr lang="en-US" dirty="0"/>
          </a:p>
        </p:txBody>
      </p:sp>
    </p:spTree>
    <p:extLst>
      <p:ext uri="{BB962C8B-B14F-4D97-AF65-F5344CB8AC3E}">
        <p14:creationId xmlns:p14="http://schemas.microsoft.com/office/powerpoint/2010/main" val="1272130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Validates phone numbers</a:t>
            </a:r>
          </a:p>
          <a:p>
            <a:endParaRPr lang="en-US" dirty="0"/>
          </a:p>
          <a:p>
            <a:r>
              <a:rPr lang="en-US" dirty="0"/>
              <a:t>Does what it says on the tin</a:t>
            </a:r>
          </a:p>
          <a:p>
            <a:endParaRPr lang="en-US" dirty="0"/>
          </a:p>
          <a:p>
            <a:r>
              <a:rPr lang="en-US" dirty="0"/>
              <a:t>(READ)</a:t>
            </a:r>
          </a:p>
        </p:txBody>
      </p:sp>
      <p:sp>
        <p:nvSpPr>
          <p:cNvPr id="4" name="Slide Number Placeholder 3"/>
          <p:cNvSpPr>
            <a:spLocks noGrp="1"/>
          </p:cNvSpPr>
          <p:nvPr>
            <p:ph type="sldNum" sz="quarter" idx="5"/>
          </p:nvPr>
        </p:nvSpPr>
        <p:spPr/>
        <p:txBody>
          <a:bodyPr/>
          <a:lstStyle/>
          <a:p>
            <a:fld id="{0D0EDF81-139F-488C-872B-4720FBA6BF98}" type="slidenum">
              <a:rPr lang="en-US" smtClean="0"/>
              <a:t>19</a:t>
            </a:fld>
            <a:endParaRPr lang="en-US" dirty="0"/>
          </a:p>
        </p:txBody>
      </p:sp>
    </p:spTree>
    <p:extLst>
      <p:ext uri="{BB962C8B-B14F-4D97-AF65-F5344CB8AC3E}">
        <p14:creationId xmlns:p14="http://schemas.microsoft.com/office/powerpoint/2010/main" val="618486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 </a:t>
            </a:r>
          </a:p>
          <a:p>
            <a:r>
              <a:rPr lang="en-US" dirty="0"/>
              <a:t>Both the language itself is very easy to pickup, by design, and there’s such a wealth of knowledge online on python.org, </a:t>
            </a:r>
            <a:r>
              <a:rPr lang="en-US" dirty="0" err="1"/>
              <a:t>youtube</a:t>
            </a:r>
            <a:r>
              <a:rPr lang="en-US" dirty="0"/>
              <a:t>, </a:t>
            </a:r>
            <a:r>
              <a:rPr lang="en-US" dirty="0" err="1"/>
              <a:t>stackoverflow</a:t>
            </a:r>
            <a:r>
              <a:rPr lang="en-US" dirty="0"/>
              <a:t>, if you’re a fan of AI ChatGPT and </a:t>
            </a:r>
            <a:r>
              <a:rPr lang="en-US" dirty="0" err="1"/>
              <a:t>Github</a:t>
            </a:r>
            <a:r>
              <a:rPr lang="en-US" dirty="0"/>
              <a:t> </a:t>
            </a:r>
            <a:r>
              <a:rPr lang="en-US" dirty="0" err="1"/>
              <a:t>CoPilot</a:t>
            </a:r>
            <a:r>
              <a:rPr lang="en-US" dirty="0"/>
              <a:t> will be happy to teach you some python if you ask nicely.</a:t>
            </a:r>
          </a:p>
          <a:p>
            <a:endParaRPr lang="en-US" dirty="0"/>
          </a:p>
          <a:p>
            <a:r>
              <a:rPr lang="en-US" dirty="0"/>
              <a:t>(READ)</a:t>
            </a:r>
          </a:p>
          <a:p>
            <a:endParaRPr lang="en-US" dirty="0"/>
          </a:p>
          <a:p>
            <a:r>
              <a:rPr lang="en-US" dirty="0"/>
              <a:t>It’s Free</a:t>
            </a:r>
          </a:p>
          <a:p>
            <a:endParaRPr lang="en-US" dirty="0"/>
          </a:p>
          <a:p>
            <a:r>
              <a:rPr lang="en-US" dirty="0"/>
              <a:t>(READ)</a:t>
            </a:r>
          </a:p>
          <a:p>
            <a:endParaRPr lang="en-US" dirty="0"/>
          </a:p>
          <a:p>
            <a:r>
              <a:rPr lang="en-US" dirty="0"/>
              <a:t>The way I like to use Python is as a utility programming language. It’s important, I believe, to have many tools in your toolbox and knowing when to use each one. It’s too easy to write programs in a single language and put yourself in a situation where you just spend a week writing something from scratch when it could’ve been as simple as importing a package from Python and writing 2 lines of code.</a:t>
            </a:r>
          </a:p>
        </p:txBody>
      </p:sp>
      <p:sp>
        <p:nvSpPr>
          <p:cNvPr id="4" name="Slide Number Placeholder 3"/>
          <p:cNvSpPr>
            <a:spLocks noGrp="1"/>
          </p:cNvSpPr>
          <p:nvPr>
            <p:ph type="sldNum" sz="quarter" idx="5"/>
          </p:nvPr>
        </p:nvSpPr>
        <p:spPr/>
        <p:txBody>
          <a:bodyPr/>
          <a:lstStyle/>
          <a:p>
            <a:fld id="{0D0EDF81-139F-488C-872B-4720FBA6BF98}" type="slidenum">
              <a:rPr lang="en-US" smtClean="0"/>
              <a:t>2</a:t>
            </a:fld>
            <a:endParaRPr lang="en-US" dirty="0"/>
          </a:p>
        </p:txBody>
      </p:sp>
    </p:spTree>
    <p:extLst>
      <p:ext uri="{BB962C8B-B14F-4D97-AF65-F5344CB8AC3E}">
        <p14:creationId xmlns:p14="http://schemas.microsoft.com/office/powerpoint/2010/main" val="3251964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Flanker is an open source parsing library written in Python by the </a:t>
            </a:r>
            <a:r>
              <a:rPr lang="en-US" dirty="0" err="1"/>
              <a:t>Mailgun</a:t>
            </a:r>
            <a:r>
              <a:rPr lang="en-US" dirty="0"/>
              <a:t> Team. Flanker currently consists of an address parsing library (</a:t>
            </a:r>
            <a:r>
              <a:rPr lang="en-US" dirty="0" err="1"/>
              <a:t>flanker.addresslib</a:t>
            </a:r>
            <a:r>
              <a:rPr lang="en-US" dirty="0"/>
              <a:t>) as well as a MIME parsing library (</a:t>
            </a:r>
            <a:r>
              <a:rPr lang="en-US" dirty="0" err="1"/>
              <a:t>flanker.mime</a:t>
            </a:r>
            <a:r>
              <a:rPr lang="en-US" dirty="0"/>
              <a:t>).</a:t>
            </a:r>
          </a:p>
          <a:p>
            <a:endParaRPr lang="en-US" dirty="0"/>
          </a:p>
          <a:p>
            <a:r>
              <a:rPr lang="en-US" dirty="0"/>
              <a:t>(READ)</a:t>
            </a:r>
          </a:p>
          <a:p>
            <a:endParaRPr lang="en-US" dirty="0"/>
          </a:p>
          <a:p>
            <a:r>
              <a:rPr lang="en-US" dirty="0"/>
              <a:t>You don’t have to learn: RFC5322, RFC1034, 1035, 1123, 5321… 362 pages of light reading to truly validate your emails.  A valid email address is a little more complicated than name @ domain.com and you know what? You don’t need to know any of that. The package also supports parsing full MIME messages.</a:t>
            </a:r>
          </a:p>
        </p:txBody>
      </p:sp>
      <p:sp>
        <p:nvSpPr>
          <p:cNvPr id="4" name="Slide Number Placeholder 3"/>
          <p:cNvSpPr>
            <a:spLocks noGrp="1"/>
          </p:cNvSpPr>
          <p:nvPr>
            <p:ph type="sldNum" sz="quarter" idx="5"/>
          </p:nvPr>
        </p:nvSpPr>
        <p:spPr/>
        <p:txBody>
          <a:bodyPr/>
          <a:lstStyle/>
          <a:p>
            <a:fld id="{0D0EDF81-139F-488C-872B-4720FBA6BF98}" type="slidenum">
              <a:rPr lang="en-US" smtClean="0"/>
              <a:t>20</a:t>
            </a:fld>
            <a:endParaRPr lang="en-US" dirty="0"/>
          </a:p>
        </p:txBody>
      </p:sp>
    </p:spTree>
    <p:extLst>
      <p:ext uri="{BB962C8B-B14F-4D97-AF65-F5344CB8AC3E}">
        <p14:creationId xmlns:p14="http://schemas.microsoft.com/office/powerpoint/2010/main" val="4190355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furl is a small Python library that makes parsing and manipulating URLs easy.</a:t>
            </a:r>
          </a:p>
          <a:p>
            <a:endParaRPr lang="en-US" dirty="0"/>
          </a:p>
          <a:p>
            <a:r>
              <a:rPr lang="en-US" dirty="0"/>
              <a:t>(READ)</a:t>
            </a:r>
          </a:p>
          <a:p>
            <a:endParaRPr lang="en-US" dirty="0"/>
          </a:p>
          <a:p>
            <a:r>
              <a:rPr lang="en-US" dirty="0"/>
              <a:t>URLs are also deceptively simple until you start researching them, but again that’s the power of python libraries you don’t need to if you find trusted packages that have done that hard work for you.</a:t>
            </a:r>
          </a:p>
        </p:txBody>
      </p:sp>
      <p:sp>
        <p:nvSpPr>
          <p:cNvPr id="4" name="Slide Number Placeholder 3"/>
          <p:cNvSpPr>
            <a:spLocks noGrp="1"/>
          </p:cNvSpPr>
          <p:nvPr>
            <p:ph type="sldNum" sz="quarter" idx="5"/>
          </p:nvPr>
        </p:nvSpPr>
        <p:spPr/>
        <p:txBody>
          <a:bodyPr/>
          <a:lstStyle/>
          <a:p>
            <a:fld id="{0D0EDF81-139F-488C-872B-4720FBA6BF98}" type="slidenum">
              <a:rPr lang="en-US" smtClean="0"/>
              <a:t>21</a:t>
            </a:fld>
            <a:endParaRPr lang="en-US" dirty="0"/>
          </a:p>
        </p:txBody>
      </p:sp>
    </p:spTree>
    <p:extLst>
      <p:ext uri="{BB962C8B-B14F-4D97-AF65-F5344CB8AC3E}">
        <p14:creationId xmlns:p14="http://schemas.microsoft.com/office/powerpoint/2010/main" val="1177164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E6EDF3"/>
                </a:solidFill>
                <a:effectLst/>
                <a:latin typeface="-apple-system"/>
              </a:rPr>
              <a:t>geopy</a:t>
            </a:r>
            <a:r>
              <a:rPr lang="en-US" b="0" i="0" dirty="0">
                <a:solidFill>
                  <a:srgbClr val="E6EDF3"/>
                </a:solidFill>
                <a:effectLst/>
                <a:latin typeface="-apple-system"/>
              </a:rPr>
              <a:t> is a Python client for several popular geocoding web services.</a:t>
            </a:r>
          </a:p>
          <a:p>
            <a:pPr algn="l"/>
            <a:r>
              <a:rPr lang="en-US" b="0" i="0" dirty="0" err="1">
                <a:solidFill>
                  <a:srgbClr val="E6EDF3"/>
                </a:solidFill>
                <a:effectLst/>
                <a:latin typeface="-apple-system"/>
              </a:rPr>
              <a:t>geopy</a:t>
            </a:r>
            <a:r>
              <a:rPr lang="en-US" b="0" i="0" dirty="0">
                <a:solidFill>
                  <a:srgbClr val="E6EDF3"/>
                </a:solidFill>
                <a:effectLst/>
                <a:latin typeface="-apple-system"/>
              </a:rPr>
              <a:t> makes it easy for Python developers to locate the coordinates of addresses, cities, countries, and landmarks across the globe using third-party geocoders and other data sources.</a:t>
            </a:r>
          </a:p>
          <a:p>
            <a:endParaRPr lang="en-US" dirty="0"/>
          </a:p>
          <a:p>
            <a:r>
              <a:rPr lang="en-US" dirty="0"/>
              <a:t>OpenStreetMap (ABOVE), Google Geocoding, and many others.</a:t>
            </a:r>
          </a:p>
          <a:p>
            <a:endParaRPr lang="en-US" dirty="0"/>
          </a:p>
          <a:p>
            <a:br>
              <a:rPr lang="en-US" dirty="0"/>
            </a:br>
            <a:r>
              <a:rPr lang="en-US" dirty="0"/>
              <a:t>(READ)</a:t>
            </a:r>
          </a:p>
          <a:p>
            <a:endParaRPr lang="en-US" dirty="0"/>
          </a:p>
          <a:p>
            <a:r>
              <a:rPr lang="en-US" dirty="0"/>
              <a:t>**note** raw is output from geocoding </a:t>
            </a:r>
            <a:r>
              <a:rPr lang="en-US" dirty="0" err="1"/>
              <a:t>api</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22</a:t>
            </a:fld>
            <a:endParaRPr lang="en-US" dirty="0"/>
          </a:p>
        </p:txBody>
      </p:sp>
    </p:spTree>
    <p:extLst>
      <p:ext uri="{BB962C8B-B14F-4D97-AF65-F5344CB8AC3E}">
        <p14:creationId xmlns:p14="http://schemas.microsoft.com/office/powerpoint/2010/main" val="1468404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0D0EDF81-139F-488C-872B-4720FBA6BF98}" type="slidenum">
              <a:rPr lang="en-US" smtClean="0"/>
              <a:t>24</a:t>
            </a:fld>
            <a:endParaRPr lang="en-US" dirty="0"/>
          </a:p>
        </p:txBody>
      </p:sp>
    </p:spTree>
    <p:extLst>
      <p:ext uri="{BB962C8B-B14F-4D97-AF65-F5344CB8AC3E}">
        <p14:creationId xmlns:p14="http://schemas.microsoft.com/office/powerpoint/2010/main" val="3452326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0D0EDF81-139F-488C-872B-4720FBA6BF98}" type="slidenum">
              <a:rPr lang="en-US" smtClean="0"/>
              <a:t>25</a:t>
            </a:fld>
            <a:endParaRPr lang="en-US" dirty="0"/>
          </a:p>
        </p:txBody>
      </p:sp>
    </p:spTree>
    <p:extLst>
      <p:ext uri="{BB962C8B-B14F-4D97-AF65-F5344CB8AC3E}">
        <p14:creationId xmlns:p14="http://schemas.microsoft.com/office/powerpoint/2010/main" val="856486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0D0EDF81-139F-488C-872B-4720FBA6BF98}" type="slidenum">
              <a:rPr lang="en-US" smtClean="0"/>
              <a:t>26</a:t>
            </a:fld>
            <a:endParaRPr lang="en-US" dirty="0"/>
          </a:p>
        </p:txBody>
      </p:sp>
    </p:spTree>
    <p:extLst>
      <p:ext uri="{BB962C8B-B14F-4D97-AF65-F5344CB8AC3E}">
        <p14:creationId xmlns:p14="http://schemas.microsoft.com/office/powerpoint/2010/main" val="3285714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0D0EDF81-139F-488C-872B-4720FBA6BF98}" type="slidenum">
              <a:rPr lang="en-US" smtClean="0"/>
              <a:t>27</a:t>
            </a:fld>
            <a:endParaRPr lang="en-US" dirty="0"/>
          </a:p>
        </p:txBody>
      </p:sp>
    </p:spTree>
    <p:extLst>
      <p:ext uri="{BB962C8B-B14F-4D97-AF65-F5344CB8AC3E}">
        <p14:creationId xmlns:p14="http://schemas.microsoft.com/office/powerpoint/2010/main" val="3158045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28</a:t>
            </a:fld>
            <a:endParaRPr lang="en-US" dirty="0"/>
          </a:p>
        </p:txBody>
      </p:sp>
    </p:spTree>
    <p:extLst>
      <p:ext uri="{BB962C8B-B14F-4D97-AF65-F5344CB8AC3E}">
        <p14:creationId xmlns:p14="http://schemas.microsoft.com/office/powerpoint/2010/main" val="2927300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fully formatted XLSX file with a real table, column filters, auto-sized columns, column headers auto defined from </a:t>
            </a:r>
            <a:r>
              <a:rPr lang="en-US" dirty="0" err="1"/>
              <a:t>syscolumns</a:t>
            </a:r>
            <a:r>
              <a:rPr lang="en-US" dirty="0"/>
              <a:t>.</a:t>
            </a:r>
          </a:p>
        </p:txBody>
      </p:sp>
      <p:sp>
        <p:nvSpPr>
          <p:cNvPr id="4" name="Slide Number Placeholder 3"/>
          <p:cNvSpPr>
            <a:spLocks noGrp="1"/>
          </p:cNvSpPr>
          <p:nvPr>
            <p:ph type="sldNum" sz="quarter" idx="5"/>
          </p:nvPr>
        </p:nvSpPr>
        <p:spPr/>
        <p:txBody>
          <a:bodyPr/>
          <a:lstStyle/>
          <a:p>
            <a:fld id="{0D0EDF81-139F-488C-872B-4720FBA6BF98}" type="slidenum">
              <a:rPr lang="en-US" smtClean="0"/>
              <a:t>29</a:t>
            </a:fld>
            <a:endParaRPr lang="en-US" dirty="0"/>
          </a:p>
        </p:txBody>
      </p:sp>
    </p:spTree>
    <p:extLst>
      <p:ext uri="{BB962C8B-B14F-4D97-AF65-F5344CB8AC3E}">
        <p14:creationId xmlns:p14="http://schemas.microsoft.com/office/powerpoint/2010/main" val="2348728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awesome packages I didn’t talk about today that I’ve used that saved me days and days of work.</a:t>
            </a:r>
          </a:p>
          <a:p>
            <a:endParaRPr lang="en-US" dirty="0"/>
          </a:p>
          <a:p>
            <a:r>
              <a:rPr lang="en-US" dirty="0"/>
              <a:t>(READ)</a:t>
            </a:r>
          </a:p>
          <a:p>
            <a:endParaRPr lang="en-US" dirty="0"/>
          </a:p>
          <a:p>
            <a:r>
              <a:rPr lang="en-US" b="1" dirty="0"/>
              <a:t>***SEGUE***</a:t>
            </a:r>
          </a:p>
          <a:p>
            <a:r>
              <a:rPr lang="en-US" b="1" dirty="0"/>
              <a:t>You know how they say “A magician never reveals his secrets?” Well I’m not a magician so here are all my secrets.</a:t>
            </a:r>
          </a:p>
        </p:txBody>
      </p:sp>
      <p:sp>
        <p:nvSpPr>
          <p:cNvPr id="4" name="Slide Number Placeholder 3"/>
          <p:cNvSpPr>
            <a:spLocks noGrp="1"/>
          </p:cNvSpPr>
          <p:nvPr>
            <p:ph type="sldNum" sz="quarter" idx="5"/>
          </p:nvPr>
        </p:nvSpPr>
        <p:spPr/>
        <p:txBody>
          <a:bodyPr/>
          <a:lstStyle/>
          <a:p>
            <a:fld id="{0D0EDF81-139F-488C-872B-4720FBA6BF98}" type="slidenum">
              <a:rPr lang="en-US" smtClean="0"/>
              <a:t>30</a:t>
            </a:fld>
            <a:endParaRPr lang="en-US" dirty="0"/>
          </a:p>
        </p:txBody>
      </p:sp>
    </p:spTree>
    <p:extLst>
      <p:ext uri="{BB962C8B-B14F-4D97-AF65-F5344CB8AC3E}">
        <p14:creationId xmlns:p14="http://schemas.microsoft.com/office/powerpoint/2010/main" val="3052747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start I wanted to teach you the legend of python. </a:t>
            </a:r>
          </a:p>
          <a:p>
            <a:endParaRPr lang="en-US" dirty="0"/>
          </a:p>
          <a:p>
            <a:r>
              <a:rPr lang="en-US" dirty="0"/>
              <a:t>I will go ahead and say this presentation is full of RPG jokes. I found it funny when I first started </a:t>
            </a:r>
            <a:r>
              <a:rPr lang="en-US" dirty="0" err="1"/>
              <a:t>everytime</a:t>
            </a:r>
            <a:r>
              <a:rPr lang="en-US" dirty="0"/>
              <a:t> I </a:t>
            </a:r>
            <a:r>
              <a:rPr lang="en-US" dirty="0" err="1"/>
              <a:t>google’d</a:t>
            </a:r>
            <a:r>
              <a:rPr lang="en-US" dirty="0"/>
              <a:t> for RPG all the results were about role playing games. So I’m going to play off of RPG and Leveling up because that’s the kind of nerd I am.</a:t>
            </a:r>
          </a:p>
          <a:p>
            <a:endParaRPr lang="en-US" dirty="0"/>
          </a:p>
          <a:p>
            <a:r>
              <a:rPr lang="en-US" dirty="0"/>
              <a:t>These next couple slides I’ll go a little quicker over. They are for anyone who’s never setup python before and might need some help. This </a:t>
            </a:r>
            <a:r>
              <a:rPr lang="en-US" dirty="0" err="1"/>
              <a:t>slidedeck</a:t>
            </a:r>
            <a:r>
              <a:rPr lang="en-US" dirty="0"/>
              <a:t> will be available later on the ocean website and on my </a:t>
            </a:r>
            <a:r>
              <a:rPr lang="en-US" dirty="0" err="1"/>
              <a:t>github</a:t>
            </a:r>
            <a:r>
              <a:rPr lang="en-US" dirty="0"/>
              <a:t> so I do hope it can serve as a reference for you later if you need it.</a:t>
            </a:r>
          </a:p>
          <a:p>
            <a:endParaRPr lang="en-US" dirty="0"/>
          </a:p>
          <a:p>
            <a:r>
              <a:rPr lang="en-US" dirty="0"/>
              <a:t>There’s been some great sessions already with Mike </a:t>
            </a:r>
            <a:r>
              <a:rPr lang="en-US" dirty="0" err="1"/>
              <a:t>Pavalak</a:t>
            </a:r>
            <a:r>
              <a:rPr lang="en-US" dirty="0"/>
              <a:t> that covered this and he’s doing another talk tomorrow at the workshop. I would highly recommend it for anyone who’s interested in more python and open source on the </a:t>
            </a:r>
            <a:r>
              <a:rPr lang="en-US" dirty="0" err="1"/>
              <a:t>ibm</a:t>
            </a:r>
            <a:r>
              <a:rPr lang="en-US" dirty="0"/>
              <a:t> </a:t>
            </a:r>
            <a:r>
              <a:rPr lang="en-US" dirty="0" err="1"/>
              <a:t>i</a:t>
            </a:r>
            <a:r>
              <a:rPr lang="en-US" dirty="0"/>
              <a:t>.</a:t>
            </a:r>
          </a:p>
        </p:txBody>
      </p:sp>
      <p:sp>
        <p:nvSpPr>
          <p:cNvPr id="4" name="Slide Number Placeholder 3"/>
          <p:cNvSpPr>
            <a:spLocks noGrp="1"/>
          </p:cNvSpPr>
          <p:nvPr>
            <p:ph type="sldNum" sz="quarter" idx="5"/>
          </p:nvPr>
        </p:nvSpPr>
        <p:spPr/>
        <p:txBody>
          <a:bodyPr/>
          <a:lstStyle/>
          <a:p>
            <a:fld id="{0D0EDF81-139F-488C-872B-4720FBA6BF98}" type="slidenum">
              <a:rPr lang="en-US" smtClean="0"/>
              <a:t>3</a:t>
            </a:fld>
            <a:endParaRPr lang="en-US" dirty="0"/>
          </a:p>
        </p:txBody>
      </p:sp>
    </p:spTree>
    <p:extLst>
      <p:ext uri="{BB962C8B-B14F-4D97-AF65-F5344CB8AC3E}">
        <p14:creationId xmlns:p14="http://schemas.microsoft.com/office/powerpoint/2010/main" val="653746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31</a:t>
            </a:fld>
            <a:endParaRPr lang="en-US" dirty="0"/>
          </a:p>
        </p:txBody>
      </p:sp>
    </p:spTree>
    <p:extLst>
      <p:ext uri="{BB962C8B-B14F-4D97-AF65-F5344CB8AC3E}">
        <p14:creationId xmlns:p14="http://schemas.microsoft.com/office/powerpoint/2010/main" val="2943928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32</a:t>
            </a:fld>
            <a:endParaRPr lang="en-US" dirty="0"/>
          </a:p>
        </p:txBody>
      </p:sp>
    </p:spTree>
    <p:extLst>
      <p:ext uri="{BB962C8B-B14F-4D97-AF65-F5344CB8AC3E}">
        <p14:creationId xmlns:p14="http://schemas.microsoft.com/office/powerpoint/2010/main" val="1854840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and Ocean will be updated with these slides soon!</a:t>
            </a:r>
          </a:p>
        </p:txBody>
      </p:sp>
      <p:sp>
        <p:nvSpPr>
          <p:cNvPr id="4" name="Slide Number Placeholder 3"/>
          <p:cNvSpPr>
            <a:spLocks noGrp="1"/>
          </p:cNvSpPr>
          <p:nvPr>
            <p:ph type="sldNum" sz="quarter" idx="5"/>
          </p:nvPr>
        </p:nvSpPr>
        <p:spPr/>
        <p:txBody>
          <a:bodyPr/>
          <a:lstStyle/>
          <a:p>
            <a:fld id="{0D0EDF81-139F-488C-872B-4720FBA6BF98}" type="slidenum">
              <a:rPr lang="en-US" smtClean="0"/>
              <a:t>33</a:t>
            </a:fld>
            <a:endParaRPr lang="en-US" dirty="0"/>
          </a:p>
        </p:txBody>
      </p:sp>
    </p:spTree>
    <p:extLst>
      <p:ext uri="{BB962C8B-B14F-4D97-AF65-F5344CB8AC3E}">
        <p14:creationId xmlns:p14="http://schemas.microsoft.com/office/powerpoint/2010/main" val="1869201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a:p>
            <a:endParaRPr lang="en-US" dirty="0"/>
          </a:p>
          <a:p>
            <a:r>
              <a:rPr lang="en-US" dirty="0"/>
              <a:t>In the Open Source Package Manager you will also see python39 packages. It’s really important to know they exist here. If you see a package that you want installed you should always install this one in my experience as these have been validated and fixed for the IBM </a:t>
            </a:r>
            <a:r>
              <a:rPr lang="en-US" dirty="0" err="1"/>
              <a:t>i</a:t>
            </a:r>
            <a:r>
              <a:rPr lang="en-US" dirty="0"/>
              <a:t>. If you want you can go ahead and install all of them by just selecting multiple and hitting install.</a:t>
            </a:r>
          </a:p>
        </p:txBody>
      </p:sp>
      <p:sp>
        <p:nvSpPr>
          <p:cNvPr id="4" name="Slide Number Placeholder 3"/>
          <p:cNvSpPr>
            <a:spLocks noGrp="1"/>
          </p:cNvSpPr>
          <p:nvPr>
            <p:ph type="sldNum" sz="quarter" idx="5"/>
          </p:nvPr>
        </p:nvSpPr>
        <p:spPr/>
        <p:txBody>
          <a:bodyPr/>
          <a:lstStyle/>
          <a:p>
            <a:fld id="{0D0EDF81-139F-488C-872B-4720FBA6BF98}" type="slidenum">
              <a:rPr lang="en-US" smtClean="0"/>
              <a:t>4</a:t>
            </a:fld>
            <a:endParaRPr lang="en-US" dirty="0"/>
          </a:p>
        </p:txBody>
      </p:sp>
    </p:spTree>
    <p:extLst>
      <p:ext uri="{BB962C8B-B14F-4D97-AF65-F5344CB8AC3E}">
        <p14:creationId xmlns:p14="http://schemas.microsoft.com/office/powerpoint/2010/main" val="3531483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python has been installed you’ll want to SSH to your server to verify that installation.</a:t>
            </a:r>
          </a:p>
          <a:p>
            <a:endParaRPr lang="en-US" dirty="0"/>
          </a:p>
          <a:p>
            <a:r>
              <a:rPr lang="en-US" dirty="0"/>
              <a:t>Shells are a funny topic and in the open source community there are heated debated over what is best.</a:t>
            </a:r>
          </a:p>
          <a:p>
            <a:endParaRPr lang="en-US" dirty="0"/>
          </a:p>
          <a:p>
            <a:r>
              <a:rPr lang="en-US" dirty="0"/>
              <a:t>I like to recommend BASH to people. That’s the </a:t>
            </a:r>
            <a:r>
              <a:rPr lang="en-US" dirty="0" err="1"/>
              <a:t>Bourne</a:t>
            </a:r>
            <a:r>
              <a:rPr lang="en-US" dirty="0"/>
              <a:t> Again Shell and its available as part of GIT. So if you head over to GIT-SCM.COM and download it you’ll have both GIT and GIT BASH in just a few clicks. If you haven’t learned about GIT, you should, it’s a fantastic way to do source control management with open source and you can even host your code repository on the IBM I, but this talk isn’t about that so let me continue on…</a:t>
            </a:r>
          </a:p>
          <a:p>
            <a:endParaRPr lang="en-US" dirty="0"/>
          </a:p>
          <a:p>
            <a:r>
              <a:rPr lang="en-US" dirty="0"/>
              <a:t>(READ) SSH to your server…</a:t>
            </a:r>
          </a:p>
          <a:p>
            <a:endParaRPr lang="en-US" dirty="0"/>
          </a:p>
          <a:p>
            <a:r>
              <a:rPr lang="en-US" dirty="0"/>
              <a:t>Other valid methods would include PuTTY or QP2TERM though I wouldn’t recommend the latter if you can avoid it as not all the commands will render correctly and you lose a lot of quality of life features other shells can offer. Feel free to explore – On my </a:t>
            </a:r>
            <a:r>
              <a:rPr lang="en-US" dirty="0" err="1"/>
              <a:t>linux</a:t>
            </a:r>
            <a:r>
              <a:rPr lang="en-US" dirty="0"/>
              <a:t> development VM I use Oh My ZSH it looks great and has tons of advanced features and plugins. Like I said no right answer only “Not QP2TERM”</a:t>
            </a:r>
          </a:p>
          <a:p>
            <a:endParaRPr lang="en-US" dirty="0"/>
          </a:p>
          <a:p>
            <a:r>
              <a:rPr lang="en-US" dirty="0"/>
              <a:t>(READ) PIP</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5</a:t>
            </a:fld>
            <a:endParaRPr lang="en-US" dirty="0"/>
          </a:p>
        </p:txBody>
      </p:sp>
    </p:spTree>
    <p:extLst>
      <p:ext uri="{BB962C8B-B14F-4D97-AF65-F5344CB8AC3E}">
        <p14:creationId xmlns:p14="http://schemas.microsoft.com/office/powerpoint/2010/main" val="2103139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Example how to connect using the </a:t>
            </a:r>
            <a:r>
              <a:rPr lang="en-US" dirty="0" err="1"/>
              <a:t>ibm_db</a:t>
            </a:r>
            <a:r>
              <a:rPr lang="en-US" dirty="0"/>
              <a:t> package. This is one of the package available from IBM themselves on the ACS Open Source Package Manager.</a:t>
            </a:r>
          </a:p>
          <a:p>
            <a:endParaRPr lang="en-US" dirty="0"/>
          </a:p>
          <a:p>
            <a:r>
              <a:rPr lang="en-US" dirty="0"/>
              <a:t>You might see other people like Mike </a:t>
            </a:r>
            <a:r>
              <a:rPr lang="en-US" dirty="0" err="1"/>
              <a:t>Pavlak</a:t>
            </a:r>
            <a:r>
              <a:rPr lang="en-US" dirty="0"/>
              <a:t> and Mark Irish who will use </a:t>
            </a:r>
            <a:r>
              <a:rPr lang="en-US" dirty="0" err="1"/>
              <a:t>pyodbc</a:t>
            </a:r>
            <a:r>
              <a:rPr lang="en-US" dirty="0"/>
              <a:t>. Also available in the ACS package manager. Both work.</a:t>
            </a:r>
          </a:p>
          <a:p>
            <a:endParaRPr lang="en-US" dirty="0"/>
          </a:p>
          <a:p>
            <a:endParaRPr lang="en-US" dirty="0"/>
          </a:p>
          <a:p>
            <a:r>
              <a:rPr lang="en-US" dirty="0"/>
              <a:t>(Walk through each line)</a:t>
            </a:r>
          </a:p>
        </p:txBody>
      </p:sp>
      <p:sp>
        <p:nvSpPr>
          <p:cNvPr id="4" name="Slide Number Placeholder 3"/>
          <p:cNvSpPr>
            <a:spLocks noGrp="1"/>
          </p:cNvSpPr>
          <p:nvPr>
            <p:ph type="sldNum" sz="quarter" idx="5"/>
          </p:nvPr>
        </p:nvSpPr>
        <p:spPr/>
        <p:txBody>
          <a:bodyPr/>
          <a:lstStyle/>
          <a:p>
            <a:fld id="{0D0EDF81-139F-488C-872B-4720FBA6BF98}" type="slidenum">
              <a:rPr lang="en-US" smtClean="0"/>
              <a:t>6</a:t>
            </a:fld>
            <a:endParaRPr lang="en-US" dirty="0"/>
          </a:p>
        </p:txBody>
      </p:sp>
    </p:spTree>
    <p:extLst>
      <p:ext uri="{BB962C8B-B14F-4D97-AF65-F5344CB8AC3E}">
        <p14:creationId xmlns:p14="http://schemas.microsoft.com/office/powerpoint/2010/main" val="374936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 honest this is the way you’re going to start and that’s OK. In plenty of cases this enough and for getting started you just need to start calling some python code.</a:t>
            </a:r>
          </a:p>
          <a:p>
            <a:endParaRPr lang="en-US" dirty="0"/>
          </a:p>
          <a:p>
            <a:r>
              <a:rPr lang="en-US" dirty="0"/>
              <a:t>The top example is CL, the bottom in RPG. Notice in both you’re building a string to your python binary, adding a space, then a path to your python file you want to execute.</a:t>
            </a:r>
          </a:p>
          <a:p>
            <a:endParaRPr lang="en-US" dirty="0"/>
          </a:p>
          <a:p>
            <a:r>
              <a:rPr lang="en-US" dirty="0"/>
              <a:t>I do have one strange thing in this example you might not recognize and that’s the arrow to /dev/null. The short explanation is that redirects the output of python to nothing. It’s not ideal, but this is the quick and dirty so if you want to run code and don’t want it popping up strange screens with output (good/bad/otherwise) that’s how you do it.</a:t>
            </a:r>
          </a:p>
        </p:txBody>
      </p:sp>
      <p:sp>
        <p:nvSpPr>
          <p:cNvPr id="4" name="Slide Number Placeholder 3"/>
          <p:cNvSpPr>
            <a:spLocks noGrp="1"/>
          </p:cNvSpPr>
          <p:nvPr>
            <p:ph type="sldNum" sz="quarter" idx="5"/>
          </p:nvPr>
        </p:nvSpPr>
        <p:spPr/>
        <p:txBody>
          <a:bodyPr/>
          <a:lstStyle/>
          <a:p>
            <a:fld id="{0D0EDF81-139F-488C-872B-4720FBA6BF98}" type="slidenum">
              <a:rPr lang="en-US" smtClean="0"/>
              <a:t>7</a:t>
            </a:fld>
            <a:endParaRPr lang="en-US" dirty="0"/>
          </a:p>
        </p:txBody>
      </p:sp>
    </p:spTree>
    <p:extLst>
      <p:ext uri="{BB962C8B-B14F-4D97-AF65-F5344CB8AC3E}">
        <p14:creationId xmlns:p14="http://schemas.microsoft.com/office/powerpoint/2010/main" val="230763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and next is an example of how I would do it the clean and proper way, but there’s a lot of approaches so if you’re taking python seriously you will want to customize and build your own procedure to call python. </a:t>
            </a:r>
          </a:p>
          <a:p>
            <a:endParaRPr lang="en-US" dirty="0"/>
          </a:p>
          <a:p>
            <a:r>
              <a:rPr lang="en-US" dirty="0"/>
              <a:t>Here I am using Scott </a:t>
            </a:r>
            <a:r>
              <a:rPr lang="en-US" dirty="0" err="1"/>
              <a:t>Klemet’s</a:t>
            </a:r>
            <a:r>
              <a:rPr lang="en-US" dirty="0"/>
              <a:t> UNIXCMD which is one method of getting the output from the shell called STDOUT so I can log it. CHROOT or Change Root is being used to sandbox and the calls are being logged to a history file.</a:t>
            </a:r>
          </a:p>
          <a:p>
            <a:endParaRPr lang="en-US" dirty="0"/>
          </a:p>
          <a:p>
            <a:r>
              <a:rPr lang="en-US" dirty="0"/>
              <a:t>In Part 1 (READ)</a:t>
            </a:r>
          </a:p>
        </p:txBody>
      </p:sp>
      <p:sp>
        <p:nvSpPr>
          <p:cNvPr id="4" name="Slide Number Placeholder 3"/>
          <p:cNvSpPr>
            <a:spLocks noGrp="1"/>
          </p:cNvSpPr>
          <p:nvPr>
            <p:ph type="sldNum" sz="quarter" idx="5"/>
          </p:nvPr>
        </p:nvSpPr>
        <p:spPr/>
        <p:txBody>
          <a:bodyPr/>
          <a:lstStyle/>
          <a:p>
            <a:fld id="{0D0EDF81-139F-488C-872B-4720FBA6BF98}" type="slidenum">
              <a:rPr lang="en-US" smtClean="0"/>
              <a:t>8</a:t>
            </a:fld>
            <a:endParaRPr lang="en-US" dirty="0"/>
          </a:p>
        </p:txBody>
      </p:sp>
    </p:spTree>
    <p:extLst>
      <p:ext uri="{BB962C8B-B14F-4D97-AF65-F5344CB8AC3E}">
        <p14:creationId xmlns:p14="http://schemas.microsoft.com/office/powerpoint/2010/main" val="155360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2 (READ)</a:t>
            </a:r>
          </a:p>
        </p:txBody>
      </p:sp>
      <p:sp>
        <p:nvSpPr>
          <p:cNvPr id="4" name="Slide Number Placeholder 3"/>
          <p:cNvSpPr>
            <a:spLocks noGrp="1"/>
          </p:cNvSpPr>
          <p:nvPr>
            <p:ph type="sldNum" sz="quarter" idx="5"/>
          </p:nvPr>
        </p:nvSpPr>
        <p:spPr/>
        <p:txBody>
          <a:bodyPr/>
          <a:lstStyle/>
          <a:p>
            <a:fld id="{0D0EDF81-139F-488C-872B-4720FBA6BF98}" type="slidenum">
              <a:rPr lang="en-US" smtClean="0"/>
              <a:t>9</a:t>
            </a:fld>
            <a:endParaRPr lang="en-US" dirty="0"/>
          </a:p>
        </p:txBody>
      </p:sp>
    </p:spTree>
    <p:extLst>
      <p:ext uri="{BB962C8B-B14F-4D97-AF65-F5344CB8AC3E}">
        <p14:creationId xmlns:p14="http://schemas.microsoft.com/office/powerpoint/2010/main" val="3907813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07/28/2023</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Level Up Your RPG with Python</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Level Up Your RPG with Python</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07/28/2023</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Level Up Your RPG with Python</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07/28/2023</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Level Up Your RPG with Python</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07/28/2023</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Level Up Your RPG with Python</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07/28/2023</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Level Up Your RPG with Python</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Freeform: Shape 6" descr="Tag=AccentColor&#10;Flavor=Light&#10;Target=Fill">
            <a:extLst>
              <a:ext uri="{FF2B5EF4-FFF2-40B4-BE49-F238E27FC236}">
                <a16:creationId xmlns:a16="http://schemas.microsoft.com/office/drawing/2014/main" id="{EEAB9980-EBB3-DA32-CAD1-1E80BA937796}"/>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492103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07/28/2023</a:t>
            </a:r>
          </a:p>
        </p:txBody>
      </p:sp>
      <p:sp>
        <p:nvSpPr>
          <p:cNvPr id="5" name="Footer Placeholder 4"/>
          <p:cNvSpPr>
            <a:spLocks noGrp="1"/>
          </p:cNvSpPr>
          <p:nvPr>
            <p:ph type="ftr" sz="quarter" idx="11"/>
          </p:nvPr>
        </p:nvSpPr>
        <p:spPr/>
        <p:txBody>
          <a:bodyPr/>
          <a:lstStyle/>
          <a:p>
            <a:r>
              <a:rPr lang="en-US" dirty="0"/>
              <a:t>Level Up Your RPG with Python</a:t>
            </a:r>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331407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07/28/2023</a:t>
            </a:r>
          </a:p>
        </p:txBody>
      </p:sp>
      <p:sp>
        <p:nvSpPr>
          <p:cNvPr id="5" name="Footer Placeholder 4"/>
          <p:cNvSpPr>
            <a:spLocks noGrp="1"/>
          </p:cNvSpPr>
          <p:nvPr>
            <p:ph type="ftr" sz="quarter" idx="11"/>
          </p:nvPr>
        </p:nvSpPr>
        <p:spPr/>
        <p:txBody>
          <a:bodyPr/>
          <a:lstStyle/>
          <a:p>
            <a:r>
              <a:rPr lang="en-US" dirty="0"/>
              <a:t>Level Up Your RPG with Python</a:t>
            </a:r>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51958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Level Up Your RPG with Python</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07/28/2023</a:t>
            </a:r>
          </a:p>
        </p:txBody>
      </p:sp>
      <p:sp>
        <p:nvSpPr>
          <p:cNvPr id="6" name="Footer Placeholder 5"/>
          <p:cNvSpPr>
            <a:spLocks noGrp="1"/>
          </p:cNvSpPr>
          <p:nvPr>
            <p:ph type="ftr" sz="quarter" idx="11"/>
          </p:nvPr>
        </p:nvSpPr>
        <p:spPr/>
        <p:txBody>
          <a:bodyPr/>
          <a:lstStyle/>
          <a:p>
            <a:r>
              <a:rPr lang="en-US" dirty="0"/>
              <a:t>Level Up Your RPG with Python</a:t>
            </a:r>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069141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07/28/2023</a:t>
            </a:r>
          </a:p>
        </p:txBody>
      </p:sp>
      <p:sp>
        <p:nvSpPr>
          <p:cNvPr id="8" name="Footer Placeholder 7"/>
          <p:cNvSpPr>
            <a:spLocks noGrp="1"/>
          </p:cNvSpPr>
          <p:nvPr>
            <p:ph type="ftr" sz="quarter" idx="11"/>
          </p:nvPr>
        </p:nvSpPr>
        <p:spPr/>
        <p:txBody>
          <a:bodyPr/>
          <a:lstStyle/>
          <a:p>
            <a:r>
              <a:rPr lang="en-US" dirty="0"/>
              <a:t>Level Up Your RPG with Python</a:t>
            </a:r>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360927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07/28/2023</a:t>
            </a:r>
          </a:p>
        </p:txBody>
      </p:sp>
      <p:sp>
        <p:nvSpPr>
          <p:cNvPr id="4" name="Footer Placeholder 3"/>
          <p:cNvSpPr>
            <a:spLocks noGrp="1"/>
          </p:cNvSpPr>
          <p:nvPr>
            <p:ph type="ftr" sz="quarter" idx="11"/>
          </p:nvPr>
        </p:nvSpPr>
        <p:spPr/>
        <p:txBody>
          <a:bodyPr/>
          <a:lstStyle/>
          <a:p>
            <a:r>
              <a:rPr lang="en-US" dirty="0"/>
              <a:t>Level Up Your RPG with Python</a:t>
            </a:r>
          </a:p>
        </p:txBody>
      </p:sp>
      <p:sp>
        <p:nvSpPr>
          <p:cNvPr id="5" name="Slide Number Placeholder 4"/>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676130597"/>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07/28/2023</a:t>
            </a:r>
          </a:p>
        </p:txBody>
      </p:sp>
      <p:sp>
        <p:nvSpPr>
          <p:cNvPr id="3" name="Footer Placeholder 2"/>
          <p:cNvSpPr>
            <a:spLocks noGrp="1"/>
          </p:cNvSpPr>
          <p:nvPr>
            <p:ph type="ftr" sz="quarter" idx="11"/>
          </p:nvPr>
        </p:nvSpPr>
        <p:spPr/>
        <p:txBody>
          <a:bodyPr/>
          <a:lstStyle/>
          <a:p>
            <a:r>
              <a:rPr lang="en-US" dirty="0"/>
              <a:t>Level Up Your RPG with Python</a:t>
            </a:r>
          </a:p>
        </p:txBody>
      </p:sp>
      <p:sp>
        <p:nvSpPr>
          <p:cNvPr id="4" name="Slide Number Placeholder 3"/>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09383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07/28/2023</a:t>
            </a:r>
          </a:p>
        </p:txBody>
      </p:sp>
      <p:sp>
        <p:nvSpPr>
          <p:cNvPr id="6" name="Footer Placeholder 5"/>
          <p:cNvSpPr>
            <a:spLocks noGrp="1"/>
          </p:cNvSpPr>
          <p:nvPr>
            <p:ph type="ftr" sz="quarter" idx="11"/>
          </p:nvPr>
        </p:nvSpPr>
        <p:spPr/>
        <p:txBody>
          <a:bodyPr/>
          <a:lstStyle/>
          <a:p>
            <a:r>
              <a:rPr lang="en-US" dirty="0"/>
              <a:t>Level Up Your RPG with Python</a:t>
            </a:r>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01493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Level Up Your RPG with Python</a:t>
            </a:r>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
        <p:nvSpPr>
          <p:cNvPr id="5" name="Date Placeholder 4"/>
          <p:cNvSpPr>
            <a:spLocks noGrp="1"/>
          </p:cNvSpPr>
          <p:nvPr>
            <p:ph type="dt" sz="half" idx="10"/>
          </p:nvPr>
        </p:nvSpPr>
        <p:spPr/>
        <p:txBody>
          <a:bodyPr/>
          <a:lstStyle/>
          <a:p>
            <a:r>
              <a:rPr lang="en-US" dirty="0"/>
              <a:t>07/28/2023</a:t>
            </a:r>
          </a:p>
        </p:txBody>
      </p:sp>
    </p:spTree>
    <p:extLst>
      <p:ext uri="{BB962C8B-B14F-4D97-AF65-F5344CB8AC3E}">
        <p14:creationId xmlns:p14="http://schemas.microsoft.com/office/powerpoint/2010/main" val="2662628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07/28/2023</a:t>
            </a:r>
          </a:p>
        </p:txBody>
      </p:sp>
      <p:sp>
        <p:nvSpPr>
          <p:cNvPr id="5" name="Footer Placeholder 4"/>
          <p:cNvSpPr>
            <a:spLocks noGrp="1"/>
          </p:cNvSpPr>
          <p:nvPr>
            <p:ph type="ftr" sz="quarter" idx="11"/>
          </p:nvPr>
        </p:nvSpPr>
        <p:spPr/>
        <p:txBody>
          <a:bodyPr/>
          <a:lstStyle/>
          <a:p>
            <a:r>
              <a:rPr lang="en-US" dirty="0"/>
              <a:t>Level Up Your RPG with Python</a:t>
            </a:r>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06409557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07/28/2023</a:t>
            </a:r>
          </a:p>
        </p:txBody>
      </p:sp>
      <p:sp>
        <p:nvSpPr>
          <p:cNvPr id="5" name="Footer Placeholder 4"/>
          <p:cNvSpPr>
            <a:spLocks noGrp="1"/>
          </p:cNvSpPr>
          <p:nvPr>
            <p:ph type="ftr" sz="quarter" idx="11"/>
          </p:nvPr>
        </p:nvSpPr>
        <p:spPr/>
        <p:txBody>
          <a:bodyPr/>
          <a:lstStyle/>
          <a:p>
            <a:r>
              <a:rPr lang="en-US" dirty="0"/>
              <a:t>Level Up Your RPG with Python</a:t>
            </a:r>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27602223"/>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07/28/2023</a:t>
            </a:r>
          </a:p>
        </p:txBody>
      </p:sp>
      <p:sp>
        <p:nvSpPr>
          <p:cNvPr id="5" name="Footer Placeholder 4"/>
          <p:cNvSpPr>
            <a:spLocks noGrp="1"/>
          </p:cNvSpPr>
          <p:nvPr>
            <p:ph type="ftr" sz="quarter" idx="11"/>
          </p:nvPr>
        </p:nvSpPr>
        <p:spPr/>
        <p:txBody>
          <a:bodyPr/>
          <a:lstStyle/>
          <a:p>
            <a:r>
              <a:rPr lang="en-US" dirty="0"/>
              <a:t>Level Up Your RPG with Python</a:t>
            </a:r>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967935548"/>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07/28/2023</a:t>
            </a:r>
          </a:p>
        </p:txBody>
      </p:sp>
      <p:sp>
        <p:nvSpPr>
          <p:cNvPr id="5" name="Footer Placeholder 4"/>
          <p:cNvSpPr>
            <a:spLocks noGrp="1"/>
          </p:cNvSpPr>
          <p:nvPr>
            <p:ph type="ftr" sz="quarter" idx="11"/>
          </p:nvPr>
        </p:nvSpPr>
        <p:spPr/>
        <p:txBody>
          <a:bodyPr/>
          <a:lstStyle/>
          <a:p>
            <a:r>
              <a:rPr lang="en-US" dirty="0"/>
              <a:t>Level Up Your RPG with Python</a:t>
            </a:r>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0817308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07/28/2023</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Level Up Your RPG with Python</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07/28/2023</a:t>
            </a:r>
          </a:p>
        </p:txBody>
      </p:sp>
      <p:sp>
        <p:nvSpPr>
          <p:cNvPr id="5" name="Footer Placeholder 4"/>
          <p:cNvSpPr>
            <a:spLocks noGrp="1"/>
          </p:cNvSpPr>
          <p:nvPr>
            <p:ph type="ftr" sz="quarter" idx="11"/>
          </p:nvPr>
        </p:nvSpPr>
        <p:spPr/>
        <p:txBody>
          <a:bodyPr/>
          <a:lstStyle/>
          <a:p>
            <a:r>
              <a:rPr lang="en-US" dirty="0"/>
              <a:t>Level Up Your RPG with Python</a:t>
            </a:r>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884381305"/>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07/28/2023</a:t>
            </a:r>
          </a:p>
        </p:txBody>
      </p:sp>
      <p:sp>
        <p:nvSpPr>
          <p:cNvPr id="5" name="Footer Placeholder 4"/>
          <p:cNvSpPr>
            <a:spLocks noGrp="1"/>
          </p:cNvSpPr>
          <p:nvPr>
            <p:ph type="ftr" sz="quarter" idx="11"/>
          </p:nvPr>
        </p:nvSpPr>
        <p:spPr/>
        <p:txBody>
          <a:bodyPr/>
          <a:lstStyle/>
          <a:p>
            <a:r>
              <a:rPr lang="en-US" dirty="0"/>
              <a:t>Level Up Your RPG with Python</a:t>
            </a:r>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049404752"/>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07/28/2023</a:t>
            </a:r>
          </a:p>
        </p:txBody>
      </p:sp>
      <p:sp>
        <p:nvSpPr>
          <p:cNvPr id="5" name="Footer Placeholder 4"/>
          <p:cNvSpPr>
            <a:spLocks noGrp="1"/>
          </p:cNvSpPr>
          <p:nvPr>
            <p:ph type="ftr" sz="quarter" idx="11"/>
          </p:nvPr>
        </p:nvSpPr>
        <p:spPr/>
        <p:txBody>
          <a:bodyPr/>
          <a:lstStyle/>
          <a:p>
            <a:r>
              <a:rPr lang="en-US" dirty="0"/>
              <a:t>Level Up Your RPG with Python</a:t>
            </a:r>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630807077"/>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Level Up Your RPG with Python</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2106776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07/28/2023</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Level Up Your RPG with Python</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363848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07/28/2023</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Level Up Your RPG with Python</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26669800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07/28/2023</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Level Up Your RPG with Python</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0966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3533217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Freeform: Shape 6" descr="Tag=AccentColor&#10;Flavor=Light&#10;Target=Fill">
            <a:extLst>
              <a:ext uri="{FF2B5EF4-FFF2-40B4-BE49-F238E27FC236}">
                <a16:creationId xmlns:a16="http://schemas.microsoft.com/office/drawing/2014/main" id="{006905B2-45A5-C6A3-3D5A-47A100D92170}"/>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60026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07/28/2023</a:t>
            </a:r>
            <a:endParaRPr lang="en-US" dirty="0"/>
          </a:p>
        </p:txBody>
      </p:sp>
      <p:sp>
        <p:nvSpPr>
          <p:cNvPr id="5" name="Footer Placeholder 4"/>
          <p:cNvSpPr>
            <a:spLocks noGrp="1"/>
          </p:cNvSpPr>
          <p:nvPr>
            <p:ph type="ftr" sz="quarter" idx="11"/>
          </p:nvPr>
        </p:nvSpPr>
        <p:spPr/>
        <p:txBody>
          <a:bodyPr/>
          <a:lstStyle/>
          <a:p>
            <a:r>
              <a:rPr lang="en-US"/>
              <a:t>Level Up Your RPG with Python</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617720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07/28/2023</a:t>
            </a:r>
            <a:endParaRPr lang="en-US" dirty="0"/>
          </a:p>
        </p:txBody>
      </p:sp>
      <p:sp>
        <p:nvSpPr>
          <p:cNvPr id="5" name="Footer Placeholder 4"/>
          <p:cNvSpPr>
            <a:spLocks noGrp="1"/>
          </p:cNvSpPr>
          <p:nvPr>
            <p:ph type="ftr" sz="quarter" idx="11"/>
          </p:nvPr>
        </p:nvSpPr>
        <p:spPr/>
        <p:txBody>
          <a:bodyPr/>
          <a:lstStyle/>
          <a:p>
            <a:r>
              <a:rPr lang="en-US"/>
              <a:t>Level Up Your RPG with Python</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7475618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07/28/2023</a:t>
            </a:r>
            <a:endParaRPr lang="en-US" dirty="0"/>
          </a:p>
        </p:txBody>
      </p:sp>
      <p:sp>
        <p:nvSpPr>
          <p:cNvPr id="6" name="Footer Placeholder 5"/>
          <p:cNvSpPr>
            <a:spLocks noGrp="1"/>
          </p:cNvSpPr>
          <p:nvPr>
            <p:ph type="ftr" sz="quarter" idx="11"/>
          </p:nvPr>
        </p:nvSpPr>
        <p:spPr/>
        <p:txBody>
          <a:bodyPr/>
          <a:lstStyle/>
          <a:p>
            <a:r>
              <a:rPr lang="en-US"/>
              <a:t>Level Up Your RPG with Python</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9412703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07/28/2023</a:t>
            </a:r>
            <a:endParaRPr lang="en-US" dirty="0"/>
          </a:p>
        </p:txBody>
      </p:sp>
      <p:sp>
        <p:nvSpPr>
          <p:cNvPr id="8" name="Footer Placeholder 7"/>
          <p:cNvSpPr>
            <a:spLocks noGrp="1"/>
          </p:cNvSpPr>
          <p:nvPr>
            <p:ph type="ftr" sz="quarter" idx="11"/>
          </p:nvPr>
        </p:nvSpPr>
        <p:spPr/>
        <p:txBody>
          <a:bodyPr/>
          <a:lstStyle/>
          <a:p>
            <a:r>
              <a:rPr lang="en-US"/>
              <a:t>Level Up Your RPG with Python</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011608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07/28/2023</a:t>
            </a:r>
            <a:endParaRPr lang="en-US" dirty="0"/>
          </a:p>
        </p:txBody>
      </p:sp>
      <p:sp>
        <p:nvSpPr>
          <p:cNvPr id="4" name="Footer Placeholder 3"/>
          <p:cNvSpPr>
            <a:spLocks noGrp="1"/>
          </p:cNvSpPr>
          <p:nvPr>
            <p:ph type="ftr" sz="quarter" idx="11"/>
          </p:nvPr>
        </p:nvSpPr>
        <p:spPr/>
        <p:txBody>
          <a:bodyPr/>
          <a:lstStyle/>
          <a:p>
            <a:r>
              <a:rPr lang="en-US"/>
              <a:t>Level Up Your RPG with Python</a:t>
            </a:r>
            <a:endParaRPr lang="en-US" dirty="0"/>
          </a:p>
        </p:txBody>
      </p:sp>
      <p:sp>
        <p:nvSpPr>
          <p:cNvPr id="5" name="Slide Number Placeholder 4"/>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188506418"/>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07/28/2023</a:t>
            </a:r>
            <a:endParaRPr lang="en-US" dirty="0"/>
          </a:p>
        </p:txBody>
      </p:sp>
      <p:sp>
        <p:nvSpPr>
          <p:cNvPr id="3" name="Footer Placeholder 2"/>
          <p:cNvSpPr>
            <a:spLocks noGrp="1"/>
          </p:cNvSpPr>
          <p:nvPr>
            <p:ph type="ftr" sz="quarter" idx="11"/>
          </p:nvPr>
        </p:nvSpPr>
        <p:spPr/>
        <p:txBody>
          <a:bodyPr/>
          <a:lstStyle/>
          <a:p>
            <a:r>
              <a:rPr lang="en-US"/>
              <a:t>Level Up Your RPG with Python</a:t>
            </a:r>
            <a:endParaRPr lang="en-US" dirty="0"/>
          </a:p>
        </p:txBody>
      </p:sp>
      <p:sp>
        <p:nvSpPr>
          <p:cNvPr id="4" name="Slide Number Placeholder 3"/>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1505050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07/28/2023</a:t>
            </a:r>
            <a:endParaRPr lang="en-US" dirty="0"/>
          </a:p>
        </p:txBody>
      </p:sp>
      <p:sp>
        <p:nvSpPr>
          <p:cNvPr id="6" name="Footer Placeholder 5"/>
          <p:cNvSpPr>
            <a:spLocks noGrp="1"/>
          </p:cNvSpPr>
          <p:nvPr>
            <p:ph type="ftr" sz="quarter" idx="11"/>
          </p:nvPr>
        </p:nvSpPr>
        <p:spPr/>
        <p:txBody>
          <a:bodyPr/>
          <a:lstStyle/>
          <a:p>
            <a:r>
              <a:rPr lang="en-US"/>
              <a:t>Level Up Your RPG with Python</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194593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r>
              <a:rPr lang="en-US"/>
              <a:t>07/28/2023</a:t>
            </a:r>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US"/>
              <a:t>Level Up Your RPG with Python</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496354829"/>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07/28/2023</a:t>
            </a:r>
            <a:endParaRPr lang="en-US" dirty="0"/>
          </a:p>
        </p:txBody>
      </p:sp>
      <p:sp>
        <p:nvSpPr>
          <p:cNvPr id="6" name="Footer Placeholder 5"/>
          <p:cNvSpPr>
            <a:spLocks noGrp="1"/>
          </p:cNvSpPr>
          <p:nvPr>
            <p:ph type="ftr" sz="quarter" idx="11"/>
          </p:nvPr>
        </p:nvSpPr>
        <p:spPr/>
        <p:txBody>
          <a:bodyPr/>
          <a:lstStyle/>
          <a:p>
            <a:r>
              <a:rPr lang="en-US"/>
              <a:t>Level Up Your RPG with Python</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534381642"/>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r>
              <a:rPr lang="en-US"/>
              <a:t>07/28/2023</a:t>
            </a:r>
            <a:endParaRPr lang="en-US" dirty="0"/>
          </a:p>
        </p:txBody>
      </p:sp>
      <p:sp>
        <p:nvSpPr>
          <p:cNvPr id="5" name="Footer Placeholder 4"/>
          <p:cNvSpPr>
            <a:spLocks noGrp="1"/>
          </p:cNvSpPr>
          <p:nvPr>
            <p:ph type="ftr" sz="quarter" idx="11"/>
          </p:nvPr>
        </p:nvSpPr>
        <p:spPr/>
        <p:txBody>
          <a:bodyPr/>
          <a:lstStyle/>
          <a:p>
            <a:r>
              <a:rPr lang="en-US"/>
              <a:t>Level Up Your RPG with Python</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997395987"/>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r>
              <a:rPr lang="en-US"/>
              <a:t>07/28/2023</a:t>
            </a:r>
            <a:endParaRPr lang="en-US" dirty="0"/>
          </a:p>
        </p:txBody>
      </p:sp>
      <p:sp>
        <p:nvSpPr>
          <p:cNvPr id="3" name="Footer Placeholder 2"/>
          <p:cNvSpPr>
            <a:spLocks noGrp="1"/>
          </p:cNvSpPr>
          <p:nvPr>
            <p:ph type="ftr" sz="quarter" idx="11"/>
          </p:nvPr>
        </p:nvSpPr>
        <p:spPr/>
        <p:txBody>
          <a:bodyPr/>
          <a:lstStyle/>
          <a:p>
            <a:r>
              <a:rPr lang="en-US"/>
              <a:t>Level Up Your RPG with Python</a:t>
            </a:r>
            <a:endParaRPr lang="en-US" dirty="0"/>
          </a:p>
        </p:txBody>
      </p:sp>
      <p:sp>
        <p:nvSpPr>
          <p:cNvPr id="4" name="Slide Number Placeholder 3"/>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11425660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07/28/2023</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Level Up Your RPG with Python</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07/28/2023</a:t>
            </a:r>
            <a:endParaRPr lang="en-US" dirty="0"/>
          </a:p>
        </p:txBody>
      </p:sp>
      <p:sp>
        <p:nvSpPr>
          <p:cNvPr id="5" name="Footer Placeholder 4"/>
          <p:cNvSpPr>
            <a:spLocks noGrp="1"/>
          </p:cNvSpPr>
          <p:nvPr>
            <p:ph type="ftr" sz="quarter" idx="11"/>
          </p:nvPr>
        </p:nvSpPr>
        <p:spPr/>
        <p:txBody>
          <a:bodyPr/>
          <a:lstStyle/>
          <a:p>
            <a:r>
              <a:rPr lang="en-US"/>
              <a:t>Level Up Your RPG with Python</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7968067"/>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07/28/2023</a:t>
            </a:r>
            <a:endParaRPr lang="en-US" dirty="0"/>
          </a:p>
        </p:txBody>
      </p:sp>
      <p:sp>
        <p:nvSpPr>
          <p:cNvPr id="5" name="Footer Placeholder 4"/>
          <p:cNvSpPr>
            <a:spLocks noGrp="1"/>
          </p:cNvSpPr>
          <p:nvPr>
            <p:ph type="ftr" sz="quarter" idx="11"/>
          </p:nvPr>
        </p:nvSpPr>
        <p:spPr/>
        <p:txBody>
          <a:bodyPr/>
          <a:lstStyle/>
          <a:p>
            <a:r>
              <a:rPr lang="en-US"/>
              <a:t>Level Up Your RPG with Python</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241021783"/>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07/28/2023</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Level Up Your RPG with Python</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85419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07/28/2023</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Level Up Your RPG with Python</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07/28/2023</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Level Up Your RPG with Python</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07/28/2023</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Level Up Your RPG with Python</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07/28/2023</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Level Up Your RPG with Python</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07/28/2023</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 Up Your RPG with Python</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07/28/2023</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Level Up Your RPG with Python</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167746463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7" r:id="rId18"/>
    <p:sldLayoutId id="2147483798" r:id="rId19"/>
    <p:sldLayoutId id="2147483799" r:id="rId20"/>
    <p:sldLayoutId id="2147483801" r:id="rId21"/>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a:t>Level Up Your RPG with Python</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r>
              <a:rPr lang="en-US"/>
              <a:t>07/28/2023</a:t>
            </a:r>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2939464902"/>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Lst>
  <p:hf hdr="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jp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7.pn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26" Type="http://schemas.microsoft.com/office/2007/relationships/diagramDrawing" Target="../diagrams/drawing7.xml"/><Relationship Id="rId3" Type="http://schemas.openxmlformats.org/officeDocument/2006/relationships/image" Target="../media/image32.jpg"/><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5" Type="http://schemas.openxmlformats.org/officeDocument/2006/relationships/diagramColors" Target="../diagrams/colors7.xml"/><Relationship Id="rId2" Type="http://schemas.openxmlformats.org/officeDocument/2006/relationships/notesSlide" Target="../notesSlides/notesSlide29.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35.xml"/><Relationship Id="rId6" Type="http://schemas.openxmlformats.org/officeDocument/2006/relationships/image" Target="../media/image35.jpg"/><Relationship Id="rId11" Type="http://schemas.microsoft.com/office/2007/relationships/diagramDrawing" Target="../diagrams/drawing4.xml"/><Relationship Id="rId24" Type="http://schemas.openxmlformats.org/officeDocument/2006/relationships/diagramQuickStyle" Target="../diagrams/quickStyle7.xml"/><Relationship Id="rId5" Type="http://schemas.openxmlformats.org/officeDocument/2006/relationships/image" Target="../media/image34.jpg"/><Relationship Id="rId15" Type="http://schemas.openxmlformats.org/officeDocument/2006/relationships/diagramColors" Target="../diagrams/colors5.xml"/><Relationship Id="rId23" Type="http://schemas.openxmlformats.org/officeDocument/2006/relationships/diagramLayout" Target="../diagrams/layout7.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image" Target="../media/image33.jpg"/><Relationship Id="rId9" Type="http://schemas.openxmlformats.org/officeDocument/2006/relationships/diagramQuickStyle" Target="../diagrams/quickStyle4.xml"/><Relationship Id="rId14" Type="http://schemas.openxmlformats.org/officeDocument/2006/relationships/diagramQuickStyle" Target="../diagrams/quickStyle5.xml"/><Relationship Id="rId22" Type="http://schemas.openxmlformats.org/officeDocument/2006/relationships/diagramData" Target="../diagrams/data7.xml"/></Relationships>
</file>

<file path=ppt/slides/_rels/slide31.xml.rels><?xml version="1.0" encoding="UTF-8" standalone="yes"?>
<Relationships xmlns="http://schemas.openxmlformats.org/package/2006/relationships"><Relationship Id="rId3" Type="http://schemas.openxmlformats.org/officeDocument/2006/relationships/hyperlink" Target="https://www.python.org/doc/" TargetMode="External"/><Relationship Id="rId7" Type="http://schemas.openxmlformats.org/officeDocument/2006/relationships/hyperlink" Target="https://github.com/vinta/awesome-python"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hyperlink" Target="https://ibm.github.io/ibmi-oss-resources/" TargetMode="External"/><Relationship Id="rId5" Type="http://schemas.openxmlformats.org/officeDocument/2006/relationships/hyperlink" Target="https://code.visualstudio.com/" TargetMode="External"/><Relationship Id="rId4" Type="http://schemas.openxmlformats.org/officeDocument/2006/relationships/hyperlink" Target="https://github.com/gto76/python-cheatsheet"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andas-dev/pandas" TargetMode="External"/><Relationship Id="rId13" Type="http://schemas.openxmlformats.org/officeDocument/2006/relationships/hyperlink" Target="https://github.com/mailgun/flanker" TargetMode="External"/><Relationship Id="rId3" Type="http://schemas.openxmlformats.org/officeDocument/2006/relationships/hyperlink" Target="https://git-scm.com/downloads" TargetMode="External"/><Relationship Id="rId7" Type="http://schemas.openxmlformats.org/officeDocument/2006/relationships/hyperlink" Target="https://github.com/pdfminer/pdfminer.six" TargetMode="External"/><Relationship Id="rId12" Type="http://schemas.openxmlformats.org/officeDocument/2006/relationships/hyperlink" Target="https://github.com/daviddrysdale/python-phonenumbers"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hyperlink" Target="https://github.com/arrow-py/arrow" TargetMode="External"/><Relationship Id="rId11" Type="http://schemas.openxmlformats.org/officeDocument/2006/relationships/hyperlink" Target="https://github.com/python-jsonschema/jsonschema" TargetMode="External"/><Relationship Id="rId5" Type="http://schemas.openxmlformats.org/officeDocument/2006/relationships/hyperlink" Target="https://github.com/IBM/ibmichroot/" TargetMode="External"/><Relationship Id="rId15" Type="http://schemas.openxmlformats.org/officeDocument/2006/relationships/hyperlink" Target="https://github.com/geopy/geopy" TargetMode="External"/><Relationship Id="rId10" Type="http://schemas.openxmlformats.org/officeDocument/2006/relationships/hyperlink" Target="https://github.com/google/python-fire" TargetMode="External"/><Relationship Id="rId4" Type="http://schemas.openxmlformats.org/officeDocument/2006/relationships/hyperlink" Target="https://www.scottklement.com/unixcmd/" TargetMode="External"/><Relationship Id="rId9" Type="http://schemas.openxmlformats.org/officeDocument/2006/relationships/hyperlink" Target="https://github.com/MicroPyramid/forex-python" TargetMode="External"/><Relationship Id="rId14" Type="http://schemas.openxmlformats.org/officeDocument/2006/relationships/hyperlink" Target="https://github.com/gruns/fur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4DF176-624A-583A-7053-7FAFA0E9646E}"/>
              </a:ext>
            </a:extLst>
          </p:cNvPr>
          <p:cNvSpPr/>
          <p:nvPr/>
        </p:nvSpPr>
        <p:spPr>
          <a:xfrm rot="21025596">
            <a:off x="3597479" y="-838135"/>
            <a:ext cx="9144271" cy="8342335"/>
          </a:xfrm>
          <a:custGeom>
            <a:avLst/>
            <a:gdLst>
              <a:gd name="connsiteX0" fmla="*/ 0 w 9818413"/>
              <a:gd name="connsiteY0" fmla="*/ 0 h 9286995"/>
              <a:gd name="connsiteX1" fmla="*/ 9818413 w 9818413"/>
              <a:gd name="connsiteY1" fmla="*/ 0 h 9286995"/>
              <a:gd name="connsiteX2" fmla="*/ 9818413 w 9818413"/>
              <a:gd name="connsiteY2" fmla="*/ 9286995 h 9286995"/>
              <a:gd name="connsiteX3" fmla="*/ 0 w 9818413"/>
              <a:gd name="connsiteY3" fmla="*/ 9286995 h 9286995"/>
              <a:gd name="connsiteX4" fmla="*/ 0 w 9818413"/>
              <a:gd name="connsiteY4" fmla="*/ 0 h 9286995"/>
              <a:gd name="connsiteX0" fmla="*/ 11027 w 9829440"/>
              <a:gd name="connsiteY0" fmla="*/ 0 h 9286995"/>
              <a:gd name="connsiteX1" fmla="*/ 9829440 w 9829440"/>
              <a:gd name="connsiteY1" fmla="*/ 0 h 9286995"/>
              <a:gd name="connsiteX2" fmla="*/ 9829440 w 9829440"/>
              <a:gd name="connsiteY2" fmla="*/ 9286995 h 9286995"/>
              <a:gd name="connsiteX3" fmla="*/ 0 w 9829440"/>
              <a:gd name="connsiteY3" fmla="*/ 7833156 h 9286995"/>
              <a:gd name="connsiteX4" fmla="*/ 11027 w 9829440"/>
              <a:gd name="connsiteY4" fmla="*/ 0 h 9286995"/>
              <a:gd name="connsiteX0" fmla="*/ 11027 w 9829440"/>
              <a:gd name="connsiteY0" fmla="*/ 0 h 9162772"/>
              <a:gd name="connsiteX1" fmla="*/ 9829440 w 9829440"/>
              <a:gd name="connsiteY1" fmla="*/ 0 h 9162772"/>
              <a:gd name="connsiteX2" fmla="*/ 7947465 w 9829440"/>
              <a:gd name="connsiteY2" fmla="*/ 9162772 h 9162772"/>
              <a:gd name="connsiteX3" fmla="*/ 0 w 9829440"/>
              <a:gd name="connsiteY3" fmla="*/ 7833156 h 9162772"/>
              <a:gd name="connsiteX4" fmla="*/ 11027 w 9829440"/>
              <a:gd name="connsiteY4" fmla="*/ 0 h 9162772"/>
              <a:gd name="connsiteX0" fmla="*/ 11027 w 9829440"/>
              <a:gd name="connsiteY0" fmla="*/ 0 h 9172164"/>
              <a:gd name="connsiteX1" fmla="*/ 9829440 w 9829440"/>
              <a:gd name="connsiteY1" fmla="*/ 0 h 9172164"/>
              <a:gd name="connsiteX2" fmla="*/ 7945881 w 9829440"/>
              <a:gd name="connsiteY2" fmla="*/ 9172164 h 9172164"/>
              <a:gd name="connsiteX3" fmla="*/ 0 w 9829440"/>
              <a:gd name="connsiteY3" fmla="*/ 7833156 h 9172164"/>
              <a:gd name="connsiteX4" fmla="*/ 11027 w 9829440"/>
              <a:gd name="connsiteY4" fmla="*/ 0 h 9172164"/>
              <a:gd name="connsiteX0" fmla="*/ 1055 w 9830545"/>
              <a:gd name="connsiteY0" fmla="*/ 867489 h 9172164"/>
              <a:gd name="connsiteX1" fmla="*/ 9830545 w 9830545"/>
              <a:gd name="connsiteY1" fmla="*/ 0 h 9172164"/>
              <a:gd name="connsiteX2" fmla="*/ 7946986 w 9830545"/>
              <a:gd name="connsiteY2" fmla="*/ 9172164 h 9172164"/>
              <a:gd name="connsiteX3" fmla="*/ 1105 w 9830545"/>
              <a:gd name="connsiteY3" fmla="*/ 7833156 h 9172164"/>
              <a:gd name="connsiteX4" fmla="*/ 1055 w 9830545"/>
              <a:gd name="connsiteY4" fmla="*/ 867489 h 9172164"/>
              <a:gd name="connsiteX0" fmla="*/ 1055 w 9002244"/>
              <a:gd name="connsiteY0" fmla="*/ 0 h 8304675"/>
              <a:gd name="connsiteX1" fmla="*/ 9002244 w 9002244"/>
              <a:gd name="connsiteY1" fmla="*/ 1523605 h 8304675"/>
              <a:gd name="connsiteX2" fmla="*/ 7946986 w 9002244"/>
              <a:gd name="connsiteY2" fmla="*/ 8304675 h 8304675"/>
              <a:gd name="connsiteX3" fmla="*/ 1105 w 9002244"/>
              <a:gd name="connsiteY3" fmla="*/ 6965667 h 8304675"/>
              <a:gd name="connsiteX4" fmla="*/ 1055 w 9002244"/>
              <a:gd name="connsiteY4" fmla="*/ 0 h 8304675"/>
              <a:gd name="connsiteX0" fmla="*/ 1055 w 9094583"/>
              <a:gd name="connsiteY0" fmla="*/ 0 h 8304675"/>
              <a:gd name="connsiteX1" fmla="*/ 9094583 w 9094583"/>
              <a:gd name="connsiteY1" fmla="*/ 1548838 h 8304675"/>
              <a:gd name="connsiteX2" fmla="*/ 7946986 w 9094583"/>
              <a:gd name="connsiteY2" fmla="*/ 8304675 h 8304675"/>
              <a:gd name="connsiteX3" fmla="*/ 1105 w 9094583"/>
              <a:gd name="connsiteY3" fmla="*/ 6965667 h 8304675"/>
              <a:gd name="connsiteX4" fmla="*/ 1055 w 9094583"/>
              <a:gd name="connsiteY4" fmla="*/ 0 h 8304675"/>
              <a:gd name="connsiteX0" fmla="*/ 837 w 9094365"/>
              <a:gd name="connsiteY0" fmla="*/ 0 h 8304675"/>
              <a:gd name="connsiteX1" fmla="*/ 9094365 w 9094365"/>
              <a:gd name="connsiteY1" fmla="*/ 1548838 h 8304675"/>
              <a:gd name="connsiteX2" fmla="*/ 7946768 w 9094365"/>
              <a:gd name="connsiteY2" fmla="*/ 8304675 h 8304675"/>
              <a:gd name="connsiteX3" fmla="*/ 3332 w 9094365"/>
              <a:gd name="connsiteY3" fmla="*/ 6996990 h 8304675"/>
              <a:gd name="connsiteX4" fmla="*/ 837 w 9094365"/>
              <a:gd name="connsiteY4" fmla="*/ 0 h 8304675"/>
              <a:gd name="connsiteX0" fmla="*/ 837 w 9094365"/>
              <a:gd name="connsiteY0" fmla="*/ 0 h 8326040"/>
              <a:gd name="connsiteX1" fmla="*/ 9094365 w 9094365"/>
              <a:gd name="connsiteY1" fmla="*/ 1548838 h 8326040"/>
              <a:gd name="connsiteX2" fmla="*/ 7981802 w 9094365"/>
              <a:gd name="connsiteY2" fmla="*/ 8326040 h 8326040"/>
              <a:gd name="connsiteX3" fmla="*/ 3332 w 9094365"/>
              <a:gd name="connsiteY3" fmla="*/ 6996990 h 8326040"/>
              <a:gd name="connsiteX4" fmla="*/ 837 w 9094365"/>
              <a:gd name="connsiteY4" fmla="*/ 0 h 8326040"/>
              <a:gd name="connsiteX0" fmla="*/ 837 w 9139538"/>
              <a:gd name="connsiteY0" fmla="*/ 0 h 8326040"/>
              <a:gd name="connsiteX1" fmla="*/ 9139538 w 9139538"/>
              <a:gd name="connsiteY1" fmla="*/ 1510092 h 8326040"/>
              <a:gd name="connsiteX2" fmla="*/ 7981802 w 9139538"/>
              <a:gd name="connsiteY2" fmla="*/ 8326040 h 8326040"/>
              <a:gd name="connsiteX3" fmla="*/ 3332 w 9139538"/>
              <a:gd name="connsiteY3" fmla="*/ 6996990 h 8326040"/>
              <a:gd name="connsiteX4" fmla="*/ 837 w 9139538"/>
              <a:gd name="connsiteY4" fmla="*/ 0 h 8326040"/>
              <a:gd name="connsiteX0" fmla="*/ 590 w 9144271"/>
              <a:gd name="connsiteY0" fmla="*/ 0 h 8342335"/>
              <a:gd name="connsiteX1" fmla="*/ 9144271 w 9144271"/>
              <a:gd name="connsiteY1" fmla="*/ 1526387 h 8342335"/>
              <a:gd name="connsiteX2" fmla="*/ 7986535 w 9144271"/>
              <a:gd name="connsiteY2" fmla="*/ 8342335 h 8342335"/>
              <a:gd name="connsiteX3" fmla="*/ 8065 w 9144271"/>
              <a:gd name="connsiteY3" fmla="*/ 7013285 h 8342335"/>
              <a:gd name="connsiteX4" fmla="*/ 590 w 9144271"/>
              <a:gd name="connsiteY4" fmla="*/ 0 h 83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271" h="8342335">
                <a:moveTo>
                  <a:pt x="590" y="0"/>
                </a:moveTo>
                <a:lnTo>
                  <a:pt x="9144271" y="1526387"/>
                </a:lnTo>
                <a:lnTo>
                  <a:pt x="7986535" y="8342335"/>
                </a:lnTo>
                <a:lnTo>
                  <a:pt x="8065" y="7013285"/>
                </a:lnTo>
                <a:cubicBezTo>
                  <a:pt x="11741" y="4402233"/>
                  <a:pt x="-3086" y="2611052"/>
                  <a:pt x="590" y="0"/>
                </a:cubicBezTo>
                <a:close/>
              </a:path>
            </a:pathLst>
          </a:cu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763FA-4F4F-AFF8-30F5-4D4B9F24D007}"/>
              </a:ext>
            </a:extLst>
          </p:cNvPr>
          <p:cNvSpPr/>
          <p:nvPr/>
        </p:nvSpPr>
        <p:spPr>
          <a:xfrm rot="21025596">
            <a:off x="3563229" y="-870734"/>
            <a:ext cx="9200842" cy="8426656"/>
          </a:xfrm>
          <a:custGeom>
            <a:avLst/>
            <a:gdLst>
              <a:gd name="connsiteX0" fmla="*/ 0 w 9818413"/>
              <a:gd name="connsiteY0" fmla="*/ 0 h 9306395"/>
              <a:gd name="connsiteX1" fmla="*/ 9818413 w 9818413"/>
              <a:gd name="connsiteY1" fmla="*/ 0 h 9306395"/>
              <a:gd name="connsiteX2" fmla="*/ 9818413 w 9818413"/>
              <a:gd name="connsiteY2" fmla="*/ 9306395 h 9306395"/>
              <a:gd name="connsiteX3" fmla="*/ 0 w 9818413"/>
              <a:gd name="connsiteY3" fmla="*/ 9306395 h 9306395"/>
              <a:gd name="connsiteX4" fmla="*/ 0 w 9818413"/>
              <a:gd name="connsiteY4" fmla="*/ 0 h 9306395"/>
              <a:gd name="connsiteX0" fmla="*/ 5230 w 9818413"/>
              <a:gd name="connsiteY0" fmla="*/ 873290 h 9306395"/>
              <a:gd name="connsiteX1" fmla="*/ 9818413 w 9818413"/>
              <a:gd name="connsiteY1" fmla="*/ 0 h 9306395"/>
              <a:gd name="connsiteX2" fmla="*/ 9818413 w 9818413"/>
              <a:gd name="connsiteY2" fmla="*/ 9306395 h 9306395"/>
              <a:gd name="connsiteX3" fmla="*/ 0 w 9818413"/>
              <a:gd name="connsiteY3" fmla="*/ 9306395 h 9306395"/>
              <a:gd name="connsiteX4" fmla="*/ 5230 w 9818413"/>
              <a:gd name="connsiteY4" fmla="*/ 873290 h 9306395"/>
              <a:gd name="connsiteX0" fmla="*/ 5230 w 9818413"/>
              <a:gd name="connsiteY0" fmla="*/ 0 h 8433105"/>
              <a:gd name="connsiteX1" fmla="*/ 9372689 w 9818413"/>
              <a:gd name="connsiteY1" fmla="*/ 1516239 h 8433105"/>
              <a:gd name="connsiteX2" fmla="*/ 9818413 w 9818413"/>
              <a:gd name="connsiteY2" fmla="*/ 8433105 h 8433105"/>
              <a:gd name="connsiteX3" fmla="*/ 0 w 9818413"/>
              <a:gd name="connsiteY3" fmla="*/ 8433105 h 8433105"/>
              <a:gd name="connsiteX4" fmla="*/ 5230 w 9818413"/>
              <a:gd name="connsiteY4" fmla="*/ 0 h 8433105"/>
              <a:gd name="connsiteX0" fmla="*/ 5230 w 9818413"/>
              <a:gd name="connsiteY0" fmla="*/ 0 h 8433105"/>
              <a:gd name="connsiteX1" fmla="*/ 9706811 w 9818413"/>
              <a:gd name="connsiteY1" fmla="*/ 1596995 h 8433105"/>
              <a:gd name="connsiteX2" fmla="*/ 9818413 w 9818413"/>
              <a:gd name="connsiteY2" fmla="*/ 8433105 h 8433105"/>
              <a:gd name="connsiteX3" fmla="*/ 0 w 9818413"/>
              <a:gd name="connsiteY3" fmla="*/ 8433105 h 8433105"/>
              <a:gd name="connsiteX4" fmla="*/ 5230 w 9818413"/>
              <a:gd name="connsiteY4" fmla="*/ 0 h 8433105"/>
              <a:gd name="connsiteX0" fmla="*/ 1392 w 9814575"/>
              <a:gd name="connsiteY0" fmla="*/ 0 h 8433105"/>
              <a:gd name="connsiteX1" fmla="*/ 9702973 w 9814575"/>
              <a:gd name="connsiteY1" fmla="*/ 1596995 h 8433105"/>
              <a:gd name="connsiteX2" fmla="*/ 9814575 w 9814575"/>
              <a:gd name="connsiteY2" fmla="*/ 8433105 h 8433105"/>
              <a:gd name="connsiteX3" fmla="*/ 0 w 9814575"/>
              <a:gd name="connsiteY3" fmla="*/ 6963470 h 8433105"/>
              <a:gd name="connsiteX4" fmla="*/ 1392 w 9814575"/>
              <a:gd name="connsiteY4" fmla="*/ 0 h 8433105"/>
              <a:gd name="connsiteX0" fmla="*/ 1392 w 9702973"/>
              <a:gd name="connsiteY0" fmla="*/ 0 h 8338924"/>
              <a:gd name="connsiteX1" fmla="*/ 9702973 w 9702973"/>
              <a:gd name="connsiteY1" fmla="*/ 1596995 h 8338924"/>
              <a:gd name="connsiteX2" fmla="*/ 8677418 w 9702973"/>
              <a:gd name="connsiteY2" fmla="*/ 8338924 h 8338924"/>
              <a:gd name="connsiteX3" fmla="*/ 0 w 9702973"/>
              <a:gd name="connsiteY3" fmla="*/ 6963470 h 8338924"/>
              <a:gd name="connsiteX4" fmla="*/ 1392 w 9702973"/>
              <a:gd name="connsiteY4" fmla="*/ 0 h 8338924"/>
              <a:gd name="connsiteX0" fmla="*/ 244 w 9701825"/>
              <a:gd name="connsiteY0" fmla="*/ 0 h 8338924"/>
              <a:gd name="connsiteX1" fmla="*/ 9701825 w 9701825"/>
              <a:gd name="connsiteY1" fmla="*/ 1596995 h 8338924"/>
              <a:gd name="connsiteX2" fmla="*/ 8676270 w 9701825"/>
              <a:gd name="connsiteY2" fmla="*/ 8338924 h 8338924"/>
              <a:gd name="connsiteX3" fmla="*/ 5009 w 9701825"/>
              <a:gd name="connsiteY3" fmla="*/ 7018601 h 8338924"/>
              <a:gd name="connsiteX4" fmla="*/ 244 w 9701825"/>
              <a:gd name="connsiteY4" fmla="*/ 0 h 8338924"/>
              <a:gd name="connsiteX0" fmla="*/ 244 w 9701825"/>
              <a:gd name="connsiteY0" fmla="*/ 0 h 8396600"/>
              <a:gd name="connsiteX1" fmla="*/ 9701825 w 9701825"/>
              <a:gd name="connsiteY1" fmla="*/ 1596995 h 8396600"/>
              <a:gd name="connsiteX2" fmla="*/ 8056061 w 9701825"/>
              <a:gd name="connsiteY2" fmla="*/ 8396600 h 8396600"/>
              <a:gd name="connsiteX3" fmla="*/ 5009 w 9701825"/>
              <a:gd name="connsiteY3" fmla="*/ 7018601 h 8396600"/>
              <a:gd name="connsiteX4" fmla="*/ 244 w 9701825"/>
              <a:gd name="connsiteY4" fmla="*/ 0 h 8396600"/>
              <a:gd name="connsiteX0" fmla="*/ 244 w 8732894"/>
              <a:gd name="connsiteY0" fmla="*/ 0 h 8396600"/>
              <a:gd name="connsiteX1" fmla="*/ 8732894 w 8732894"/>
              <a:gd name="connsiteY1" fmla="*/ 1248112 h 8396600"/>
              <a:gd name="connsiteX2" fmla="*/ 8056061 w 8732894"/>
              <a:gd name="connsiteY2" fmla="*/ 8396600 h 8396600"/>
              <a:gd name="connsiteX3" fmla="*/ 5009 w 8732894"/>
              <a:gd name="connsiteY3" fmla="*/ 7018601 h 8396600"/>
              <a:gd name="connsiteX4" fmla="*/ 244 w 8732894"/>
              <a:gd name="connsiteY4" fmla="*/ 0 h 8396600"/>
              <a:gd name="connsiteX0" fmla="*/ 244 w 9205909"/>
              <a:gd name="connsiteY0" fmla="*/ 0 h 8396600"/>
              <a:gd name="connsiteX1" fmla="*/ 9205909 w 9205909"/>
              <a:gd name="connsiteY1" fmla="*/ 1513354 h 8396600"/>
              <a:gd name="connsiteX2" fmla="*/ 8056061 w 9205909"/>
              <a:gd name="connsiteY2" fmla="*/ 8396600 h 8396600"/>
              <a:gd name="connsiteX3" fmla="*/ 5009 w 9205909"/>
              <a:gd name="connsiteY3" fmla="*/ 7018601 h 8396600"/>
              <a:gd name="connsiteX4" fmla="*/ 244 w 9205909"/>
              <a:gd name="connsiteY4" fmla="*/ 0 h 8396600"/>
              <a:gd name="connsiteX0" fmla="*/ 541 w 9201137"/>
              <a:gd name="connsiteY0" fmla="*/ 0 h 8426656"/>
              <a:gd name="connsiteX1" fmla="*/ 9201137 w 9201137"/>
              <a:gd name="connsiteY1" fmla="*/ 1543410 h 8426656"/>
              <a:gd name="connsiteX2" fmla="*/ 8051289 w 9201137"/>
              <a:gd name="connsiteY2" fmla="*/ 8426656 h 8426656"/>
              <a:gd name="connsiteX3" fmla="*/ 237 w 9201137"/>
              <a:gd name="connsiteY3" fmla="*/ 7048657 h 8426656"/>
              <a:gd name="connsiteX4" fmla="*/ 541 w 9201137"/>
              <a:gd name="connsiteY4" fmla="*/ 0 h 8426656"/>
              <a:gd name="connsiteX0" fmla="*/ 246 w 9200842"/>
              <a:gd name="connsiteY0" fmla="*/ 0 h 8426656"/>
              <a:gd name="connsiteX1" fmla="*/ 9200842 w 9200842"/>
              <a:gd name="connsiteY1" fmla="*/ 1543410 h 8426656"/>
              <a:gd name="connsiteX2" fmla="*/ 8050994 w 9200842"/>
              <a:gd name="connsiteY2" fmla="*/ 8426656 h 8426656"/>
              <a:gd name="connsiteX3" fmla="*/ 4921 w 9200842"/>
              <a:gd name="connsiteY3" fmla="*/ 7064952 h 8426656"/>
              <a:gd name="connsiteX4" fmla="*/ 246 w 9200842"/>
              <a:gd name="connsiteY4" fmla="*/ 0 h 8426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0842" h="8426656">
                <a:moveTo>
                  <a:pt x="246" y="0"/>
                </a:moveTo>
                <a:lnTo>
                  <a:pt x="9200842" y="1543410"/>
                </a:lnTo>
                <a:lnTo>
                  <a:pt x="8050994" y="8426656"/>
                </a:lnTo>
                <a:lnTo>
                  <a:pt x="4921" y="7064952"/>
                </a:lnTo>
                <a:cubicBezTo>
                  <a:pt x="6664" y="4253917"/>
                  <a:pt x="-1497" y="2811035"/>
                  <a:pt x="246" y="0"/>
                </a:cubicBezTo>
                <a:close/>
              </a:path>
            </a:pathLst>
          </a:cu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680730" y="970819"/>
            <a:ext cx="7842032" cy="2849671"/>
          </a:xfrm>
        </p:spPr>
        <p:txBody>
          <a:bodyPr>
            <a:normAutofit/>
          </a:bodyPr>
          <a:lstStyle/>
          <a:p>
            <a:r>
              <a:rPr lang="en-US" sz="6000" b="1" dirty="0">
                <a:ln w="19050">
                  <a:solidFill>
                    <a:schemeClr val="accent1">
                      <a:shade val="15000"/>
                    </a:schemeClr>
                  </a:solidFill>
                </a:ln>
                <a:solidFill>
                  <a:schemeClr val="tx1"/>
                </a:solidFill>
                <a:effectLst>
                  <a:outerShdw blurRad="38100" dist="38100" dir="2700000" algn="tl">
                    <a:srgbClr val="000000">
                      <a:alpha val="43137"/>
                    </a:srgbClr>
                  </a:outerShdw>
                </a:effectLst>
                <a:ea typeface="Cascadia Code SemiBold" panose="020B0609020000020004" pitchFamily="49" charset="0"/>
                <a:cs typeface="Cascadia Code SemiBold" panose="020B0609020000020004" pitchFamily="49" charset="0"/>
              </a:rPr>
              <a:t>Level Up Your RPG</a:t>
            </a:r>
            <a:br>
              <a:rPr lang="en-US" sz="6000" b="1" dirty="0">
                <a:ln w="19050">
                  <a:solidFill>
                    <a:schemeClr val="accent1">
                      <a:shade val="15000"/>
                    </a:schemeClr>
                  </a:solidFill>
                </a:ln>
                <a:solidFill>
                  <a:schemeClr val="tx1"/>
                </a:solidFill>
                <a:effectLst>
                  <a:outerShdw blurRad="38100" dist="38100" dir="2700000" algn="tl">
                    <a:srgbClr val="000000">
                      <a:alpha val="43137"/>
                    </a:srgbClr>
                  </a:outerShdw>
                </a:effectLst>
                <a:ea typeface="Cascadia Code SemiBold" panose="020B0609020000020004" pitchFamily="49" charset="0"/>
                <a:cs typeface="Cascadia Code SemiBold" panose="020B0609020000020004" pitchFamily="49" charset="0"/>
              </a:rPr>
            </a:br>
            <a:endParaRPr lang="en-US" sz="6000" b="1" dirty="0">
              <a:ln w="19050">
                <a:solidFill>
                  <a:schemeClr val="accent1">
                    <a:shade val="15000"/>
                  </a:schemeClr>
                </a:solidFill>
              </a:ln>
              <a:solidFill>
                <a:schemeClr val="tx1"/>
              </a:solidFill>
              <a:effectLst>
                <a:outerShdw blurRad="38100" dist="38100" dir="2700000" algn="tl">
                  <a:srgbClr val="000000">
                    <a:alpha val="43137"/>
                  </a:srgbClr>
                </a:outerShdw>
              </a:effectLst>
              <a:ea typeface="Cascadia Code SemiBold" panose="020B0609020000020004" pitchFamily="49" charset="0"/>
              <a:cs typeface="Cascadia Code SemiBold" panose="020B0609020000020004" pitchFamily="49" charset="0"/>
            </a:endParaRP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a:xfrm>
            <a:off x="3178535" y="4273875"/>
            <a:ext cx="6203795" cy="1186108"/>
          </a:xfrm>
        </p:spPr>
        <p:txBody>
          <a:bodyPr>
            <a:normAutofit/>
          </a:bodyPr>
          <a:lstStyle/>
          <a:p>
            <a:r>
              <a:rPr lang="en-US" sz="3200" dirty="0">
                <a:ln>
                  <a:solidFill>
                    <a:schemeClr val="accent1">
                      <a:shade val="15000"/>
                    </a:schemeClr>
                  </a:solidFill>
                </a:ln>
                <a:solidFill>
                  <a:schemeClr val="tx1"/>
                </a:solidFill>
              </a:rPr>
              <a:t>Joseph Wright</a:t>
            </a:r>
            <a:br>
              <a:rPr lang="en-US" sz="3200" dirty="0">
                <a:ln>
                  <a:solidFill>
                    <a:schemeClr val="accent1">
                      <a:shade val="15000"/>
                    </a:schemeClr>
                  </a:solidFill>
                </a:ln>
                <a:solidFill>
                  <a:schemeClr val="tx1"/>
                </a:solidFill>
              </a:rPr>
            </a:br>
            <a:r>
              <a:rPr lang="en-US" sz="3200" dirty="0">
                <a:ln>
                  <a:solidFill>
                    <a:schemeClr val="accent1">
                      <a:shade val="15000"/>
                    </a:schemeClr>
                  </a:solidFill>
                </a:ln>
                <a:solidFill>
                  <a:schemeClr val="tx1"/>
                </a:solidFill>
              </a:rPr>
              <a:t>@Wright4i</a:t>
            </a:r>
          </a:p>
        </p:txBody>
      </p:sp>
      <p:sp>
        <p:nvSpPr>
          <p:cNvPr id="30" name="TextBox 29">
            <a:extLst>
              <a:ext uri="{FF2B5EF4-FFF2-40B4-BE49-F238E27FC236}">
                <a16:creationId xmlns:a16="http://schemas.microsoft.com/office/drawing/2014/main" id="{9036415D-0C1F-CBB7-15D3-A7DA986D0625}"/>
              </a:ext>
            </a:extLst>
          </p:cNvPr>
          <p:cNvSpPr txBox="1"/>
          <p:nvPr/>
        </p:nvSpPr>
        <p:spPr>
          <a:xfrm>
            <a:off x="4419137" y="2746544"/>
            <a:ext cx="7422343" cy="1015663"/>
          </a:xfrm>
          <a:prstGeom prst="rect">
            <a:avLst/>
          </a:prstGeom>
          <a:noFill/>
        </p:spPr>
        <p:txBody>
          <a:bodyPr wrap="square">
            <a:spAutoFit/>
          </a:bodyPr>
          <a:lstStyle/>
          <a:p>
            <a:r>
              <a:rPr lang="en-US" sz="6000" b="1" dirty="0">
                <a:ln w="19050">
                  <a:solidFill>
                    <a:schemeClr val="accent1">
                      <a:shade val="15000"/>
                    </a:schemeClr>
                  </a:solidFill>
                </a:ln>
                <a:effectLst>
                  <a:outerShdw blurRad="38100" dist="38100" dir="2700000" algn="tl">
                    <a:srgbClr val="000000">
                      <a:alpha val="43137"/>
                    </a:srgbClr>
                  </a:outerShdw>
                </a:effectLst>
                <a:latin typeface="+mj-lt"/>
                <a:ea typeface="Cascadia Code SemiBold" panose="020B0609020000020004" pitchFamily="49" charset="0"/>
                <a:cs typeface="Cascadia Code SemiBold" panose="020B0609020000020004" pitchFamily="49" charset="0"/>
              </a:rPr>
              <a:t>with Python</a:t>
            </a:r>
            <a:endParaRPr lang="en-US" sz="6000" b="1" dirty="0">
              <a:ln w="19050">
                <a:solidFill>
                  <a:schemeClr val="accent1">
                    <a:shade val="15000"/>
                  </a:schemeClr>
                </a:solidFill>
              </a:ln>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0747665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1000"/>
                                        <p:tgtEl>
                                          <p:spTgt spid="6"/>
                                        </p:tgtEl>
                                        <p:attrNameLst>
                                          <p:attrName>ppt_x</p:attrName>
                                        </p:attrNameLst>
                                      </p:cBhvr>
                                      <p:tavLst>
                                        <p:tav tm="0">
                                          <p:val>
                                            <p:strVal val="ppt_x"/>
                                          </p:val>
                                        </p:tav>
                                        <p:tav tm="100000">
                                          <p:val>
                                            <p:strVal val="1+ppt_w/2"/>
                                          </p:val>
                                        </p:tav>
                                      </p:tavLst>
                                    </p:anim>
                                    <p:anim calcmode="lin" valueType="num">
                                      <p:cBhvr additive="base">
                                        <p:cTn id="7" dur="1000"/>
                                        <p:tgtEl>
                                          <p:spTgt spid="6"/>
                                        </p:tgtEl>
                                        <p:attrNameLst>
                                          <p:attrName>ppt_y</p:attrName>
                                        </p:attrNameLst>
                                      </p:cBhvr>
                                      <p:tavLst>
                                        <p:tav tm="0">
                                          <p:val>
                                            <p:strVal val="ppt_y"/>
                                          </p:val>
                                        </p:tav>
                                        <p:tav tm="100000">
                                          <p:val>
                                            <p:strVal val="ppt_y"/>
                                          </p:val>
                                        </p:tav>
                                      </p:tavLst>
                                    </p:anim>
                                    <p:set>
                                      <p:cBhvr>
                                        <p:cTn id="8" dur="1" fill="hold">
                                          <p:stCondLst>
                                            <p:cond delay="999"/>
                                          </p:stCondLst>
                                        </p:cTn>
                                        <p:tgtEl>
                                          <p:spTgt spid="6"/>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tile tx="-1270000" ty="-946150" sx="100000" sy="100000" flip="none" algn="tl"/>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4951899-B99C-47AB-9C7C-16264D7A1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B94D217E-92A1-48B2-B6BF-8B6A35AF9D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9582FD9-95AB-4339-8A07-BAD420BE1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6778DC79-DE09-4F89-81B1-275C542D7F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EAEC370A-1F34-4D8E-B065-81F6F568A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816EDF3-D9EE-488C-AFDC-022381513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E8330BD4-97D9-4D24-815A-0E557B04F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EA8EDE67-BAC0-478C-99D9-BBC5AD532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33DFB3F3-2523-4F1F-BC2B-B97C172F2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5E5660E4-7443-4FCC-AD43-9D1AE972B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4EDF9C36-B365-4426-85B9-82E0DE18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1" name="Isosceles Triangle 30">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Parallelogram 32" hidden="1">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Title 9">
            <a:extLst>
              <a:ext uri="{FF2B5EF4-FFF2-40B4-BE49-F238E27FC236}">
                <a16:creationId xmlns:a16="http://schemas.microsoft.com/office/drawing/2014/main" id="{BCA4851E-0D71-DD70-D95B-7EBEAA6F3007}"/>
              </a:ext>
            </a:extLst>
          </p:cNvPr>
          <p:cNvSpPr>
            <a:spLocks noGrp="1"/>
          </p:cNvSpPr>
          <p:nvPr>
            <p:ph type="title"/>
          </p:nvPr>
        </p:nvSpPr>
        <p:spPr>
          <a:xfrm>
            <a:off x="937312" y="681962"/>
            <a:ext cx="5692087" cy="1320800"/>
          </a:xfrm>
          <a:effectLst>
            <a:glow rad="63500">
              <a:schemeClr val="accent1">
                <a:satMod val="175000"/>
                <a:alpha val="40000"/>
              </a:schemeClr>
            </a:glow>
          </a:effectLst>
        </p:spPr>
        <p:txBody>
          <a:bodyPr vert="horz" lIns="91440" tIns="45720" rIns="91440" bIns="45720" rtlCol="0" anchor="t">
            <a:noAutofit/>
          </a:bodyPr>
          <a:lstStyle/>
          <a:p>
            <a:r>
              <a:rPr lang="en-US" sz="8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anose="04020705040A02060702" pitchFamily="82" charset="0"/>
              </a:rPr>
              <a:t>Level UP!</a:t>
            </a:r>
          </a:p>
        </p:txBody>
      </p:sp>
      <p:sp>
        <p:nvSpPr>
          <p:cNvPr id="41"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5" name="Diagram 14">
            <a:extLst>
              <a:ext uri="{FF2B5EF4-FFF2-40B4-BE49-F238E27FC236}">
                <a16:creationId xmlns:a16="http://schemas.microsoft.com/office/drawing/2014/main" id="{C81A3785-0402-4D97-75A0-0D2FED4DDEA2}"/>
              </a:ext>
            </a:extLst>
          </p:cNvPr>
          <p:cNvGraphicFramePr/>
          <p:nvPr>
            <p:extLst>
              <p:ext uri="{D42A27DB-BD31-4B8C-83A1-F6EECF244321}">
                <p14:modId xmlns:p14="http://schemas.microsoft.com/office/powerpoint/2010/main" val="2092534277"/>
              </p:ext>
            </p:extLst>
          </p:nvPr>
        </p:nvGraphicFramePr>
        <p:xfrm>
          <a:off x="2786047" y="2159000"/>
          <a:ext cx="6487955" cy="38823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Footer Placeholder 7">
            <a:extLst>
              <a:ext uri="{FF2B5EF4-FFF2-40B4-BE49-F238E27FC236}">
                <a16:creationId xmlns:a16="http://schemas.microsoft.com/office/drawing/2014/main" id="{E414B49F-F525-C5FD-9955-511CAA4323BE}"/>
              </a:ext>
            </a:extLst>
          </p:cNvPr>
          <p:cNvSpPr>
            <a:spLocks noGrp="1"/>
          </p:cNvSpPr>
          <p:nvPr>
            <p:ph type="ftr" sz="quarter" idx="11"/>
          </p:nvPr>
        </p:nvSpPr>
        <p:spPr>
          <a:xfrm>
            <a:off x="1973729" y="6041362"/>
            <a:ext cx="5001217" cy="365125"/>
          </a:xfrm>
        </p:spPr>
        <p:txBody>
          <a:bodyPr vert="horz" lIns="91440" tIns="45720" rIns="91440" bIns="45720" rtlCol="0" anchor="ctr">
            <a:normAutofit/>
          </a:bodyPr>
          <a:lstStyle/>
          <a:p>
            <a:pPr defTabSz="457200">
              <a:spcAft>
                <a:spcPts val="600"/>
              </a:spcAft>
            </a:pPr>
            <a:r>
              <a:rPr lang="en-US" kern="1200">
                <a:solidFill>
                  <a:schemeClr val="tx1"/>
                </a:solidFill>
                <a:latin typeface="+mn-lt"/>
                <a:ea typeface="+mn-ea"/>
                <a:cs typeface="+mn-cs"/>
              </a:rPr>
              <a:t>Level Up Your RPG with Python</a:t>
            </a:r>
          </a:p>
        </p:txBody>
      </p:sp>
      <p:sp>
        <p:nvSpPr>
          <p:cNvPr id="7" name="Date Placeholder 6">
            <a:extLst>
              <a:ext uri="{FF2B5EF4-FFF2-40B4-BE49-F238E27FC236}">
                <a16:creationId xmlns:a16="http://schemas.microsoft.com/office/drawing/2014/main" id="{FCE91262-2BC3-71C0-F661-844335672DF1}"/>
              </a:ext>
            </a:extLst>
          </p:cNvPr>
          <p:cNvSpPr>
            <a:spLocks noGrp="1"/>
          </p:cNvSpPr>
          <p:nvPr>
            <p:ph type="dt" sz="half" idx="10"/>
          </p:nvPr>
        </p:nvSpPr>
        <p:spPr>
          <a:xfrm>
            <a:off x="7205133" y="6041362"/>
            <a:ext cx="911939" cy="365125"/>
          </a:xfrm>
        </p:spPr>
        <p:txBody>
          <a:bodyPr vert="horz" lIns="91440" tIns="45720" rIns="91440" bIns="45720" rtlCol="0" anchor="ctr">
            <a:normAutofit/>
          </a:bodyPr>
          <a:lstStyle/>
          <a:p>
            <a:pPr defTabSz="457200">
              <a:spcAft>
                <a:spcPts val="600"/>
              </a:spcAft>
            </a:pPr>
            <a:r>
              <a:rPr lang="en-US"/>
              <a:t>07/28/2023</a:t>
            </a:r>
          </a:p>
        </p:txBody>
      </p:sp>
      <p:sp>
        <p:nvSpPr>
          <p:cNvPr id="9" name="Slide Number Placeholder 8">
            <a:extLst>
              <a:ext uri="{FF2B5EF4-FFF2-40B4-BE49-F238E27FC236}">
                <a16:creationId xmlns:a16="http://schemas.microsoft.com/office/drawing/2014/main" id="{98A17C37-E136-459E-F816-C93243BD928A}"/>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457200">
              <a:spcAft>
                <a:spcPts val="600"/>
              </a:spcAft>
            </a:pPr>
            <a:fld id="{B9713C8C-8E70-45D5-AE59-23E60168254E}" type="slidenum">
              <a:rPr lang="en-US" smtClean="0"/>
              <a:pPr defTabSz="457200">
                <a:spcAft>
                  <a:spcPts val="600"/>
                </a:spcAft>
              </a:pPr>
              <a:t>10</a:t>
            </a:fld>
            <a:endParaRPr lang="en-US"/>
          </a:p>
        </p:txBody>
      </p:sp>
      <p:sp>
        <p:nvSpPr>
          <p:cNvPr id="45"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100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grpId="0" nodeType="clickEffect">
                                  <p:stCondLst>
                                    <p:cond delay="0"/>
                                  </p:stCondLst>
                                  <p:childTnLst>
                                    <p:set>
                                      <p:cBhvr>
                                        <p:cTn id="10" dur="1" fill="hold">
                                          <p:stCondLst>
                                            <p:cond delay="0"/>
                                          </p:stCondLst>
                                        </p:cTn>
                                        <p:tgtEl>
                                          <p:spTgt spid="15">
                                            <p:graphicEl>
                                              <a:dgm id="{0484EAA8-1349-4062-BA27-FB47040B905A}"/>
                                            </p:graphicEl>
                                          </p:spTgt>
                                        </p:tgtEl>
                                        <p:attrNameLst>
                                          <p:attrName>style.visibility</p:attrName>
                                        </p:attrNameLst>
                                      </p:cBhvr>
                                      <p:to>
                                        <p:strVal val="visible"/>
                                      </p:to>
                                    </p:set>
                                    <p:anim calcmode="lin" valueType="num">
                                      <p:cBhvr additive="base">
                                        <p:cTn id="11" dur="500" fill="hold"/>
                                        <p:tgtEl>
                                          <p:spTgt spid="15">
                                            <p:graphicEl>
                                              <a:dgm id="{0484EAA8-1349-4062-BA27-FB47040B905A}"/>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
                                            <p:graphicEl>
                                              <a:dgm id="{0484EAA8-1349-4062-BA27-FB47040B905A}"/>
                                            </p:graphicEl>
                                          </p:spTgt>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5">
                                            <p:graphicEl>
                                              <a:dgm id="{6E61BA34-027B-4C58-9AC9-6185C762280B}"/>
                                            </p:graphicEl>
                                          </p:spTgt>
                                        </p:tgtEl>
                                        <p:attrNameLst>
                                          <p:attrName>style.visibility</p:attrName>
                                        </p:attrNameLst>
                                      </p:cBhvr>
                                      <p:to>
                                        <p:strVal val="visible"/>
                                      </p:to>
                                    </p:set>
                                    <p:anim calcmode="lin" valueType="num">
                                      <p:cBhvr additive="base">
                                        <p:cTn id="15" dur="500" fill="hold"/>
                                        <p:tgtEl>
                                          <p:spTgt spid="15">
                                            <p:graphicEl>
                                              <a:dgm id="{6E61BA34-027B-4C58-9AC9-6185C762280B}"/>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5">
                                            <p:graphicEl>
                                              <a:dgm id="{6E61BA34-027B-4C58-9AC9-6185C762280B}"/>
                                            </p:graphicEl>
                                          </p:spTgt>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graphicEl>
                                              <a:dgm id="{B1B2254E-6419-4E05-B845-D3FE3AAA6D88}"/>
                                            </p:graphicEl>
                                          </p:spTgt>
                                        </p:tgtEl>
                                        <p:attrNameLst>
                                          <p:attrName>style.visibility</p:attrName>
                                        </p:attrNameLst>
                                      </p:cBhvr>
                                      <p:to>
                                        <p:strVal val="visible"/>
                                      </p:to>
                                    </p:set>
                                    <p:anim calcmode="lin" valueType="num">
                                      <p:cBhvr additive="base">
                                        <p:cTn id="21" dur="500" fill="hold"/>
                                        <p:tgtEl>
                                          <p:spTgt spid="15">
                                            <p:graphicEl>
                                              <a:dgm id="{B1B2254E-6419-4E05-B845-D3FE3AAA6D88}"/>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5">
                                            <p:graphicEl>
                                              <a:dgm id="{B1B2254E-6419-4E05-B845-D3FE3AAA6D88}"/>
                                            </p:graphicEl>
                                          </p:spTgt>
                                        </p:tgtEl>
                                        <p:attrNameLst>
                                          <p:attrName>ppt_y</p:attrName>
                                        </p:attrNameLst>
                                      </p:cBhvr>
                                      <p:tavLst>
                                        <p:tav tm="0">
                                          <p:val>
                                            <p:strVal val="0-#ppt_h/2"/>
                                          </p:val>
                                        </p:tav>
                                        <p:tav tm="100000">
                                          <p:val>
                                            <p:strVal val="#ppt_y"/>
                                          </p:val>
                                        </p:tav>
                                      </p:tavLst>
                                    </p:anim>
                                  </p:childTnLst>
                                </p:cTn>
                              </p:par>
                              <p:par>
                                <p:cTn id="23" presetID="2" presetClass="entr" presetSubtype="9" fill="hold" grpId="0" nodeType="withEffect">
                                  <p:stCondLst>
                                    <p:cond delay="0"/>
                                  </p:stCondLst>
                                  <p:childTnLst>
                                    <p:set>
                                      <p:cBhvr>
                                        <p:cTn id="24" dur="1" fill="hold">
                                          <p:stCondLst>
                                            <p:cond delay="0"/>
                                          </p:stCondLst>
                                        </p:cTn>
                                        <p:tgtEl>
                                          <p:spTgt spid="15">
                                            <p:graphicEl>
                                              <a:dgm id="{4121E99F-5A1B-4265-8D44-CF896BFD05E1}"/>
                                            </p:graphicEl>
                                          </p:spTgt>
                                        </p:tgtEl>
                                        <p:attrNameLst>
                                          <p:attrName>style.visibility</p:attrName>
                                        </p:attrNameLst>
                                      </p:cBhvr>
                                      <p:to>
                                        <p:strVal val="visible"/>
                                      </p:to>
                                    </p:set>
                                    <p:anim calcmode="lin" valueType="num">
                                      <p:cBhvr additive="base">
                                        <p:cTn id="25" dur="500" fill="hold"/>
                                        <p:tgtEl>
                                          <p:spTgt spid="15">
                                            <p:graphicEl>
                                              <a:dgm id="{4121E99F-5A1B-4265-8D44-CF896BFD05E1}"/>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
                                            <p:graphicEl>
                                              <a:dgm id="{4121E99F-5A1B-4265-8D44-CF896BFD05E1}"/>
                                            </p:graphic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grpId="0" nodeType="clickEffect">
                                  <p:stCondLst>
                                    <p:cond delay="0"/>
                                  </p:stCondLst>
                                  <p:childTnLst>
                                    <p:set>
                                      <p:cBhvr>
                                        <p:cTn id="30" dur="1" fill="hold">
                                          <p:stCondLst>
                                            <p:cond delay="0"/>
                                          </p:stCondLst>
                                        </p:cTn>
                                        <p:tgtEl>
                                          <p:spTgt spid="15">
                                            <p:graphicEl>
                                              <a:dgm id="{ACE451A1-97A6-419A-AE2B-57645B91A883}"/>
                                            </p:graphicEl>
                                          </p:spTgt>
                                        </p:tgtEl>
                                        <p:attrNameLst>
                                          <p:attrName>style.visibility</p:attrName>
                                        </p:attrNameLst>
                                      </p:cBhvr>
                                      <p:to>
                                        <p:strVal val="visible"/>
                                      </p:to>
                                    </p:set>
                                    <p:anim calcmode="lin" valueType="num">
                                      <p:cBhvr additive="base">
                                        <p:cTn id="31" dur="500" fill="hold"/>
                                        <p:tgtEl>
                                          <p:spTgt spid="15">
                                            <p:graphicEl>
                                              <a:dgm id="{ACE451A1-97A6-419A-AE2B-57645B91A88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5">
                                            <p:graphicEl>
                                              <a:dgm id="{ACE451A1-97A6-419A-AE2B-57645B91A883}"/>
                                            </p:graphicEl>
                                          </p:spTgt>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stCondLst>
                                    <p:cond delay="0"/>
                                  </p:stCondLst>
                                  <p:childTnLst>
                                    <p:set>
                                      <p:cBhvr>
                                        <p:cTn id="34" dur="1" fill="hold">
                                          <p:stCondLst>
                                            <p:cond delay="0"/>
                                          </p:stCondLst>
                                        </p:cTn>
                                        <p:tgtEl>
                                          <p:spTgt spid="15">
                                            <p:graphicEl>
                                              <a:dgm id="{64F18C2A-1B5D-4CEE-9B02-4D267DEE759C}"/>
                                            </p:graphicEl>
                                          </p:spTgt>
                                        </p:tgtEl>
                                        <p:attrNameLst>
                                          <p:attrName>style.visibility</p:attrName>
                                        </p:attrNameLst>
                                      </p:cBhvr>
                                      <p:to>
                                        <p:strVal val="visible"/>
                                      </p:to>
                                    </p:set>
                                    <p:anim calcmode="lin" valueType="num">
                                      <p:cBhvr additive="base">
                                        <p:cTn id="35" dur="500" fill="hold"/>
                                        <p:tgtEl>
                                          <p:spTgt spid="15">
                                            <p:graphicEl>
                                              <a:dgm id="{64F18C2A-1B5D-4CEE-9B02-4D267DEE759C}"/>
                                            </p:graphic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5">
                                            <p:graphicEl>
                                              <a:dgm id="{64F18C2A-1B5D-4CEE-9B02-4D267DEE759C}"/>
                                            </p:graphicEl>
                                          </p:spTgt>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9" fill="hold" grpId="0" nodeType="clickEffect">
                                  <p:stCondLst>
                                    <p:cond delay="0"/>
                                  </p:stCondLst>
                                  <p:childTnLst>
                                    <p:set>
                                      <p:cBhvr>
                                        <p:cTn id="40" dur="1" fill="hold">
                                          <p:stCondLst>
                                            <p:cond delay="0"/>
                                          </p:stCondLst>
                                        </p:cTn>
                                        <p:tgtEl>
                                          <p:spTgt spid="15">
                                            <p:graphicEl>
                                              <a:dgm id="{41F97606-D91C-47F1-B90A-32DFA5FBD9E1}"/>
                                            </p:graphicEl>
                                          </p:spTgt>
                                        </p:tgtEl>
                                        <p:attrNameLst>
                                          <p:attrName>style.visibility</p:attrName>
                                        </p:attrNameLst>
                                      </p:cBhvr>
                                      <p:to>
                                        <p:strVal val="visible"/>
                                      </p:to>
                                    </p:set>
                                    <p:anim calcmode="lin" valueType="num">
                                      <p:cBhvr additive="base">
                                        <p:cTn id="41" dur="500" fill="hold"/>
                                        <p:tgtEl>
                                          <p:spTgt spid="15">
                                            <p:graphicEl>
                                              <a:dgm id="{41F97606-D91C-47F1-B90A-32DFA5FBD9E1}"/>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5">
                                            <p:graphicEl>
                                              <a:dgm id="{41F97606-D91C-47F1-B90A-32DFA5FBD9E1}"/>
                                            </p:graphicEl>
                                          </p:spTgt>
                                        </p:tgtEl>
                                        <p:attrNameLst>
                                          <p:attrName>ppt_y</p:attrName>
                                        </p:attrNameLst>
                                      </p:cBhvr>
                                      <p:tavLst>
                                        <p:tav tm="0">
                                          <p:val>
                                            <p:strVal val="0-#ppt_h/2"/>
                                          </p:val>
                                        </p:tav>
                                        <p:tav tm="100000">
                                          <p:val>
                                            <p:strVal val="#ppt_y"/>
                                          </p:val>
                                        </p:tav>
                                      </p:tavLst>
                                    </p:anim>
                                  </p:childTnLst>
                                </p:cTn>
                              </p:par>
                              <p:par>
                                <p:cTn id="43" presetID="2" presetClass="entr" presetSubtype="9" fill="hold" grpId="0" nodeType="withEffect">
                                  <p:stCondLst>
                                    <p:cond delay="0"/>
                                  </p:stCondLst>
                                  <p:childTnLst>
                                    <p:set>
                                      <p:cBhvr>
                                        <p:cTn id="44" dur="1" fill="hold">
                                          <p:stCondLst>
                                            <p:cond delay="0"/>
                                          </p:stCondLst>
                                        </p:cTn>
                                        <p:tgtEl>
                                          <p:spTgt spid="15">
                                            <p:graphicEl>
                                              <a:dgm id="{5836A35B-85B0-4F9E-8A71-03FF31CF5E7D}"/>
                                            </p:graphicEl>
                                          </p:spTgt>
                                        </p:tgtEl>
                                        <p:attrNameLst>
                                          <p:attrName>style.visibility</p:attrName>
                                        </p:attrNameLst>
                                      </p:cBhvr>
                                      <p:to>
                                        <p:strVal val="visible"/>
                                      </p:to>
                                    </p:set>
                                    <p:anim calcmode="lin" valueType="num">
                                      <p:cBhvr additive="base">
                                        <p:cTn id="45" dur="500" fill="hold"/>
                                        <p:tgtEl>
                                          <p:spTgt spid="15">
                                            <p:graphicEl>
                                              <a:dgm id="{5836A35B-85B0-4F9E-8A71-03FF31CF5E7D}"/>
                                            </p:graphic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5">
                                            <p:graphicEl>
                                              <a:dgm id="{5836A35B-85B0-4F9E-8A71-03FF31CF5E7D}"/>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5"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a:xfrm>
            <a:off x="839788" y="365125"/>
            <a:ext cx="3690171" cy="1999703"/>
          </a:xfrm>
        </p:spPr>
        <p:txBody>
          <a:bodyPr>
            <a:normAutofit fontScale="90000"/>
          </a:bodyPr>
          <a:lstStyle/>
          <a:p>
            <a:r>
              <a:rPr lang="en-US" dirty="0"/>
              <a:t>Date and Time functions with Arrow</a:t>
            </a:r>
            <a:br>
              <a:rPr lang="en-US" dirty="0"/>
            </a:br>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11</a:t>
            </a:fld>
            <a:endParaRPr lang="en-US" dirty="0"/>
          </a:p>
        </p:txBody>
      </p:sp>
      <p:pic>
        <p:nvPicPr>
          <p:cNvPr id="27" name="Picture 26">
            <a:extLst>
              <a:ext uri="{FF2B5EF4-FFF2-40B4-BE49-F238E27FC236}">
                <a16:creationId xmlns:a16="http://schemas.microsoft.com/office/drawing/2014/main" id="{D2E81DB7-8B32-DCA6-D1DA-E94EEFC1682B}"/>
              </a:ext>
            </a:extLst>
          </p:cNvPr>
          <p:cNvPicPr>
            <a:picLocks noChangeAspect="1"/>
          </p:cNvPicPr>
          <p:nvPr/>
        </p:nvPicPr>
        <p:blipFill>
          <a:blip r:embed="rId3"/>
          <a:stretch>
            <a:fillRect/>
          </a:stretch>
        </p:blipFill>
        <p:spPr>
          <a:xfrm>
            <a:off x="4248019" y="-29887"/>
            <a:ext cx="5084945" cy="6887887"/>
          </a:xfrm>
          <a:prstGeom prst="rect">
            <a:avLst/>
          </a:prstGeom>
        </p:spPr>
      </p:pic>
    </p:spTree>
    <p:extLst>
      <p:ext uri="{BB962C8B-B14F-4D97-AF65-F5344CB8AC3E}">
        <p14:creationId xmlns:p14="http://schemas.microsoft.com/office/powerpoint/2010/main" val="421060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Convert Spreadsheets with pandas</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12</a:t>
            </a:fld>
            <a:endParaRPr lang="en-US" dirty="0"/>
          </a:p>
        </p:txBody>
      </p:sp>
      <p:pic>
        <p:nvPicPr>
          <p:cNvPr id="25" name="Picture 24">
            <a:extLst>
              <a:ext uri="{FF2B5EF4-FFF2-40B4-BE49-F238E27FC236}">
                <a16:creationId xmlns:a16="http://schemas.microsoft.com/office/drawing/2014/main" id="{239558A6-44AA-854B-8A1A-52DEDFC0AB50}"/>
              </a:ext>
            </a:extLst>
          </p:cNvPr>
          <p:cNvPicPr>
            <a:picLocks noChangeAspect="1"/>
          </p:cNvPicPr>
          <p:nvPr/>
        </p:nvPicPr>
        <p:blipFill>
          <a:blip r:embed="rId3"/>
          <a:stretch>
            <a:fillRect/>
          </a:stretch>
        </p:blipFill>
        <p:spPr>
          <a:xfrm>
            <a:off x="-62277" y="1181726"/>
            <a:ext cx="12254277" cy="5676274"/>
          </a:xfrm>
          <a:prstGeom prst="rect">
            <a:avLst/>
          </a:prstGeom>
        </p:spPr>
      </p:pic>
    </p:spTree>
    <p:extLst>
      <p:ext uri="{BB962C8B-B14F-4D97-AF65-F5344CB8AC3E}">
        <p14:creationId xmlns:p14="http://schemas.microsoft.com/office/powerpoint/2010/main" val="1241505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Extract Text with pdf-miner</a:t>
            </a:r>
            <a:br>
              <a:rPr lang="en-US" dirty="0"/>
            </a:br>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13</a:t>
            </a:fld>
            <a:endParaRPr lang="en-US" dirty="0"/>
          </a:p>
        </p:txBody>
      </p:sp>
      <p:pic>
        <p:nvPicPr>
          <p:cNvPr id="25" name="Picture 24">
            <a:extLst>
              <a:ext uri="{FF2B5EF4-FFF2-40B4-BE49-F238E27FC236}">
                <a16:creationId xmlns:a16="http://schemas.microsoft.com/office/drawing/2014/main" id="{859A7DFE-1168-8ACD-BC31-E834D293C8BA}"/>
              </a:ext>
            </a:extLst>
          </p:cNvPr>
          <p:cNvPicPr>
            <a:picLocks noChangeAspect="1"/>
          </p:cNvPicPr>
          <p:nvPr/>
        </p:nvPicPr>
        <p:blipFill>
          <a:blip r:embed="rId3"/>
          <a:stretch>
            <a:fillRect/>
          </a:stretch>
        </p:blipFill>
        <p:spPr>
          <a:xfrm>
            <a:off x="836612" y="1671351"/>
            <a:ext cx="9017966" cy="1448282"/>
          </a:xfrm>
          <a:prstGeom prst="rect">
            <a:avLst/>
          </a:prstGeom>
        </p:spPr>
      </p:pic>
      <p:sp>
        <p:nvSpPr>
          <p:cNvPr id="26" name="TextBox 25">
            <a:extLst>
              <a:ext uri="{FF2B5EF4-FFF2-40B4-BE49-F238E27FC236}">
                <a16:creationId xmlns:a16="http://schemas.microsoft.com/office/drawing/2014/main" id="{2EFD32B2-2974-B64B-FD5A-7521BAA0136E}"/>
              </a:ext>
            </a:extLst>
          </p:cNvPr>
          <p:cNvSpPr txBox="1"/>
          <p:nvPr/>
        </p:nvSpPr>
        <p:spPr>
          <a:xfrm>
            <a:off x="836612" y="4425859"/>
            <a:ext cx="2665124" cy="523220"/>
          </a:xfrm>
          <a:prstGeom prst="rect">
            <a:avLst/>
          </a:prstGeom>
          <a:noFill/>
        </p:spPr>
        <p:txBody>
          <a:bodyPr wrap="square" rtlCol="0">
            <a:spAutoFit/>
          </a:bodyPr>
          <a:lstStyle/>
          <a:p>
            <a:r>
              <a:rPr lang="en-US" sz="2800" dirty="0">
                <a:solidFill>
                  <a:schemeClr val="accent1"/>
                </a:solidFill>
              </a:rPr>
              <a:t>Yeah, that’s it.</a:t>
            </a:r>
          </a:p>
        </p:txBody>
      </p:sp>
    </p:spTree>
    <p:extLst>
      <p:ext uri="{BB962C8B-B14F-4D97-AF65-F5344CB8AC3E}">
        <p14:creationId xmlns:p14="http://schemas.microsoft.com/office/powerpoint/2010/main" val="94984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normAutofit/>
          </a:bodyPr>
          <a:lstStyle/>
          <a:p>
            <a:r>
              <a:rPr lang="en-US" dirty="0"/>
              <a:t>Currency Exchange Rates with forex</a:t>
            </a:r>
            <a:br>
              <a:rPr lang="en-US" dirty="0"/>
            </a:br>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14</a:t>
            </a:fld>
            <a:endParaRPr lang="en-US" dirty="0"/>
          </a:p>
        </p:txBody>
      </p:sp>
      <p:pic>
        <p:nvPicPr>
          <p:cNvPr id="27" name="Picture 26">
            <a:extLst>
              <a:ext uri="{FF2B5EF4-FFF2-40B4-BE49-F238E27FC236}">
                <a16:creationId xmlns:a16="http://schemas.microsoft.com/office/drawing/2014/main" id="{527941BB-F5D9-C036-C70A-07EE05818F9D}"/>
              </a:ext>
            </a:extLst>
          </p:cNvPr>
          <p:cNvPicPr>
            <a:picLocks noChangeAspect="1"/>
          </p:cNvPicPr>
          <p:nvPr/>
        </p:nvPicPr>
        <p:blipFill>
          <a:blip r:embed="rId3"/>
          <a:stretch>
            <a:fillRect/>
          </a:stretch>
        </p:blipFill>
        <p:spPr>
          <a:xfrm>
            <a:off x="836612" y="1075695"/>
            <a:ext cx="9352418" cy="5580660"/>
          </a:xfrm>
          <a:prstGeom prst="rect">
            <a:avLst/>
          </a:prstGeom>
        </p:spPr>
      </p:pic>
    </p:spTree>
    <p:extLst>
      <p:ext uri="{BB962C8B-B14F-4D97-AF65-F5344CB8AC3E}">
        <p14:creationId xmlns:p14="http://schemas.microsoft.com/office/powerpoint/2010/main" val="44700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1270000" ty="412750" sx="50000" sy="50000" flip="none" algn="tl"/>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74FF4AC-8394-6F7B-B06B-64B4B0E9CE64}"/>
              </a:ext>
            </a:extLst>
          </p:cNvPr>
          <p:cNvSpPr>
            <a:spLocks noGrp="1"/>
          </p:cNvSpPr>
          <p:nvPr>
            <p:ph type="title"/>
          </p:nvPr>
        </p:nvSpPr>
        <p:spPr>
          <a:xfrm>
            <a:off x="189654" y="217805"/>
            <a:ext cx="6785292" cy="647700"/>
          </a:xfrm>
        </p:spPr>
        <p:txBody>
          <a:bodyPr>
            <a:normAutofit fontScale="90000"/>
          </a:bodyPr>
          <a:lstStyle/>
          <a:p>
            <a:pPr algn="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Lucida Calligraphy" panose="03010101010101010101" pitchFamily="66" charset="0"/>
              </a:rPr>
              <a:t>So You Want to Be a Wizard?   </a:t>
            </a:r>
            <a:r>
              <a:rPr lang="en-US" sz="49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Lucida Calligraphy" panose="03010101010101010101" pitchFamily="66" charset="0"/>
              </a:rPr>
              <a:t>Level Up!</a:t>
            </a:r>
            <a:endPar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Lucida Calligraphy" panose="03010101010101010101" pitchFamily="66" charset="0"/>
            </a:endParaRPr>
          </a:p>
        </p:txBody>
      </p:sp>
      <p:sp>
        <p:nvSpPr>
          <p:cNvPr id="7" name="Date Placeholder 6">
            <a:extLst>
              <a:ext uri="{FF2B5EF4-FFF2-40B4-BE49-F238E27FC236}">
                <a16:creationId xmlns:a16="http://schemas.microsoft.com/office/drawing/2014/main" id="{5EFC159A-BDDC-4142-AC0A-96FF9CCFE8BA}"/>
              </a:ext>
            </a:extLst>
          </p:cNvPr>
          <p:cNvSpPr>
            <a:spLocks noGrp="1"/>
          </p:cNvSpPr>
          <p:nvPr>
            <p:ph type="dt" sz="half" idx="10"/>
          </p:nvPr>
        </p:nvSpPr>
        <p:spPr/>
        <p:txBody>
          <a:bodyPr/>
          <a:lstStyle/>
          <a:p>
            <a:r>
              <a:rPr lang="en-US"/>
              <a:t>07/28/2023</a:t>
            </a:r>
            <a:endParaRPr lang="en-US" dirty="0"/>
          </a:p>
        </p:txBody>
      </p:sp>
      <p:sp>
        <p:nvSpPr>
          <p:cNvPr id="8" name="Footer Placeholder 7">
            <a:extLst>
              <a:ext uri="{FF2B5EF4-FFF2-40B4-BE49-F238E27FC236}">
                <a16:creationId xmlns:a16="http://schemas.microsoft.com/office/drawing/2014/main" id="{C8C64A50-FAD7-EFFC-40E9-064A0252359E}"/>
              </a:ext>
            </a:extLst>
          </p:cNvPr>
          <p:cNvSpPr>
            <a:spLocks noGrp="1"/>
          </p:cNvSpPr>
          <p:nvPr>
            <p:ph type="ftr" sz="quarter" idx="11"/>
          </p:nvPr>
        </p:nvSpPr>
        <p:spPr/>
        <p:txBody>
          <a:bodyPr/>
          <a:lstStyle/>
          <a:p>
            <a:r>
              <a:rPr lang="en-US"/>
              <a:t>Level Up Your RPG with Python</a:t>
            </a:r>
            <a:endParaRPr lang="en-US" dirty="0"/>
          </a:p>
        </p:txBody>
      </p:sp>
      <p:sp>
        <p:nvSpPr>
          <p:cNvPr id="9" name="Slide Number Placeholder 8">
            <a:extLst>
              <a:ext uri="{FF2B5EF4-FFF2-40B4-BE49-F238E27FC236}">
                <a16:creationId xmlns:a16="http://schemas.microsoft.com/office/drawing/2014/main" id="{007C49F0-F670-ADE7-3E1C-9F67A73B5F2D}"/>
              </a:ext>
            </a:extLst>
          </p:cNvPr>
          <p:cNvSpPr>
            <a:spLocks noGrp="1"/>
          </p:cNvSpPr>
          <p:nvPr>
            <p:ph type="sldNum" sz="quarter" idx="12"/>
          </p:nvPr>
        </p:nvSpPr>
        <p:spPr/>
        <p:txBody>
          <a:bodyPr/>
          <a:lstStyle/>
          <a:p>
            <a:fld id="{B9713C8C-8E70-45D5-AE59-23E60168254E}" type="slidenum">
              <a:rPr lang="en-US" smtClean="0"/>
              <a:t>15</a:t>
            </a:fld>
            <a:endParaRPr lang="en-US" dirty="0"/>
          </a:p>
        </p:txBody>
      </p:sp>
      <p:graphicFrame>
        <p:nvGraphicFramePr>
          <p:cNvPr id="16" name="Diagram 15">
            <a:extLst>
              <a:ext uri="{FF2B5EF4-FFF2-40B4-BE49-F238E27FC236}">
                <a16:creationId xmlns:a16="http://schemas.microsoft.com/office/drawing/2014/main" id="{FF8EB1CD-83E2-9919-E7B2-DFCD95044361}"/>
              </a:ext>
            </a:extLst>
          </p:cNvPr>
          <p:cNvGraphicFramePr/>
          <p:nvPr>
            <p:extLst>
              <p:ext uri="{D42A27DB-BD31-4B8C-83A1-F6EECF244321}">
                <p14:modId xmlns:p14="http://schemas.microsoft.com/office/powerpoint/2010/main" val="472269185"/>
              </p:ext>
            </p:extLst>
          </p:nvPr>
        </p:nvGraphicFramePr>
        <p:xfrm>
          <a:off x="6684432" y="1637002"/>
          <a:ext cx="4495800" cy="4404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398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6">
                                            <p:graphicEl>
                                              <a:dgm id="{E3F95F69-FF41-4BED-B554-CE65E4FDD327}"/>
                                            </p:graphicEl>
                                          </p:spTgt>
                                        </p:tgtEl>
                                        <p:attrNameLst>
                                          <p:attrName>style.visibility</p:attrName>
                                        </p:attrNameLst>
                                      </p:cBhvr>
                                      <p:to>
                                        <p:strVal val="visible"/>
                                      </p:to>
                                    </p:set>
                                    <p:animEffect transition="in" filter="wipe(up)">
                                      <p:cBhvr>
                                        <p:cTn id="14" dur="500"/>
                                        <p:tgtEl>
                                          <p:spTgt spid="16">
                                            <p:graphicEl>
                                              <a:dgm id="{E3F95F69-FF41-4BED-B554-CE65E4FDD327}"/>
                                            </p:graphicEl>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
                                            <p:graphicEl>
                                              <a:dgm id="{2D8499D1-EA6A-4221-9B51-ED73F8D3F984}"/>
                                            </p:graphicEl>
                                          </p:spTgt>
                                        </p:tgtEl>
                                        <p:attrNameLst>
                                          <p:attrName>style.visibility</p:attrName>
                                        </p:attrNameLst>
                                      </p:cBhvr>
                                      <p:to>
                                        <p:strVal val="visible"/>
                                      </p:to>
                                    </p:set>
                                    <p:animEffect transition="in" filter="wipe(up)">
                                      <p:cBhvr>
                                        <p:cTn id="17" dur="500"/>
                                        <p:tgtEl>
                                          <p:spTgt spid="16">
                                            <p:graphicEl>
                                              <a:dgm id="{2D8499D1-EA6A-4221-9B51-ED73F8D3F984}"/>
                                            </p:graphic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6">
                                            <p:graphicEl>
                                              <a:dgm id="{25CB9681-4F08-4DC5-B803-FA7352C5A39C}"/>
                                            </p:graphicEl>
                                          </p:spTgt>
                                        </p:tgtEl>
                                        <p:attrNameLst>
                                          <p:attrName>style.visibility</p:attrName>
                                        </p:attrNameLst>
                                      </p:cBhvr>
                                      <p:to>
                                        <p:strVal val="visible"/>
                                      </p:to>
                                    </p:set>
                                    <p:animEffect transition="in" filter="wipe(up)">
                                      <p:cBhvr>
                                        <p:cTn id="20" dur="500"/>
                                        <p:tgtEl>
                                          <p:spTgt spid="16">
                                            <p:graphicEl>
                                              <a:dgm id="{25CB9681-4F08-4DC5-B803-FA7352C5A39C}"/>
                                            </p:graphic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6">
                                            <p:graphicEl>
                                              <a:dgm id="{47CF9A90-B28D-428A-B519-21DFEF5F30D2}"/>
                                            </p:graphicEl>
                                          </p:spTgt>
                                        </p:tgtEl>
                                        <p:attrNameLst>
                                          <p:attrName>style.visibility</p:attrName>
                                        </p:attrNameLst>
                                      </p:cBhvr>
                                      <p:to>
                                        <p:strVal val="visible"/>
                                      </p:to>
                                    </p:set>
                                    <p:animEffect transition="in" filter="wipe(up)">
                                      <p:cBhvr>
                                        <p:cTn id="23" dur="500"/>
                                        <p:tgtEl>
                                          <p:spTgt spid="16">
                                            <p:graphicEl>
                                              <a:dgm id="{47CF9A90-B28D-428A-B519-21DFEF5F30D2}"/>
                                            </p:graphic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6">
                                            <p:graphicEl>
                                              <a:dgm id="{AA4BA6A2-4758-4469-A660-66370C77F8D5}"/>
                                            </p:graphicEl>
                                          </p:spTgt>
                                        </p:tgtEl>
                                        <p:attrNameLst>
                                          <p:attrName>style.visibility</p:attrName>
                                        </p:attrNameLst>
                                      </p:cBhvr>
                                      <p:to>
                                        <p:strVal val="visible"/>
                                      </p:to>
                                    </p:set>
                                    <p:animEffect transition="in" filter="wipe(up)">
                                      <p:cBhvr>
                                        <p:cTn id="26" dur="500"/>
                                        <p:tgtEl>
                                          <p:spTgt spid="16">
                                            <p:graphicEl>
                                              <a:dgm id="{AA4BA6A2-4758-4469-A660-66370C77F8D5}"/>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6">
                                            <p:graphicEl>
                                              <a:dgm id="{954567CC-B045-4139-8552-21BFE7B3F323}"/>
                                            </p:graphicEl>
                                          </p:spTgt>
                                        </p:tgtEl>
                                        <p:attrNameLst>
                                          <p:attrName>style.visibility</p:attrName>
                                        </p:attrNameLst>
                                      </p:cBhvr>
                                      <p:to>
                                        <p:strVal val="visible"/>
                                      </p:to>
                                    </p:set>
                                    <p:animEffect transition="in" filter="wipe(up)">
                                      <p:cBhvr>
                                        <p:cTn id="31" dur="500"/>
                                        <p:tgtEl>
                                          <p:spTgt spid="16">
                                            <p:graphicEl>
                                              <a:dgm id="{954567CC-B045-4139-8552-21BFE7B3F323}"/>
                                            </p:graphic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6">
                                            <p:graphicEl>
                                              <a:dgm id="{E6E4A05F-3486-402D-8584-240D0758614B}"/>
                                            </p:graphicEl>
                                          </p:spTgt>
                                        </p:tgtEl>
                                        <p:attrNameLst>
                                          <p:attrName>style.visibility</p:attrName>
                                        </p:attrNameLst>
                                      </p:cBhvr>
                                      <p:to>
                                        <p:strVal val="visible"/>
                                      </p:to>
                                    </p:set>
                                    <p:animEffect transition="in" filter="wipe(up)">
                                      <p:cBhvr>
                                        <p:cTn id="34" dur="500"/>
                                        <p:tgtEl>
                                          <p:spTgt spid="16">
                                            <p:graphicEl>
                                              <a:dgm id="{E6E4A05F-3486-402D-8584-240D0758614B}"/>
                                            </p:graphic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graphicEl>
                                              <a:dgm id="{DBB08925-BBEA-4FAB-968B-DD109A459716}"/>
                                            </p:graphicEl>
                                          </p:spTgt>
                                        </p:tgtEl>
                                        <p:attrNameLst>
                                          <p:attrName>style.visibility</p:attrName>
                                        </p:attrNameLst>
                                      </p:cBhvr>
                                      <p:to>
                                        <p:strVal val="visible"/>
                                      </p:to>
                                    </p:set>
                                    <p:animEffect transition="in" filter="wipe(up)">
                                      <p:cBhvr>
                                        <p:cTn id="37" dur="500"/>
                                        <p:tgtEl>
                                          <p:spTgt spid="16">
                                            <p:graphicEl>
                                              <a:dgm id="{DBB08925-BBEA-4FAB-968B-DD109A459716}"/>
                                            </p:graphic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6">
                                            <p:graphicEl>
                                              <a:dgm id="{6C894A91-12B1-446D-BF64-5062087C6032}"/>
                                            </p:graphicEl>
                                          </p:spTgt>
                                        </p:tgtEl>
                                        <p:attrNameLst>
                                          <p:attrName>style.visibility</p:attrName>
                                        </p:attrNameLst>
                                      </p:cBhvr>
                                      <p:to>
                                        <p:strVal val="visible"/>
                                      </p:to>
                                    </p:set>
                                    <p:animEffect transition="in" filter="wipe(up)">
                                      <p:cBhvr>
                                        <p:cTn id="40" dur="500"/>
                                        <p:tgtEl>
                                          <p:spTgt spid="16">
                                            <p:graphicEl>
                                              <a:dgm id="{6C894A91-12B1-446D-BF64-5062087C6032}"/>
                                            </p:graphic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6">
                                            <p:graphicEl>
                                              <a:dgm id="{C96B73A7-6150-49E0-A606-A653459A49E8}"/>
                                            </p:graphicEl>
                                          </p:spTgt>
                                        </p:tgtEl>
                                        <p:attrNameLst>
                                          <p:attrName>style.visibility</p:attrName>
                                        </p:attrNameLst>
                                      </p:cBhvr>
                                      <p:to>
                                        <p:strVal val="visible"/>
                                      </p:to>
                                    </p:set>
                                    <p:animEffect transition="in" filter="wipe(up)">
                                      <p:cBhvr>
                                        <p:cTn id="43" dur="500"/>
                                        <p:tgtEl>
                                          <p:spTgt spid="16">
                                            <p:graphicEl>
                                              <a:dgm id="{C96B73A7-6150-49E0-A606-A653459A49E8}"/>
                                            </p:graphicEl>
                                          </p:spTgt>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6">
                                            <p:graphicEl>
                                              <a:dgm id="{E4F10136-DD98-4AA5-B563-6B0DE2648E01}"/>
                                            </p:graphicEl>
                                          </p:spTgt>
                                        </p:tgtEl>
                                        <p:attrNameLst>
                                          <p:attrName>style.visibility</p:attrName>
                                        </p:attrNameLst>
                                      </p:cBhvr>
                                      <p:to>
                                        <p:strVal val="visible"/>
                                      </p:to>
                                    </p:set>
                                    <p:animEffect transition="in" filter="wipe(up)">
                                      <p:cBhvr>
                                        <p:cTn id="46" dur="500"/>
                                        <p:tgtEl>
                                          <p:spTgt spid="16">
                                            <p:graphicEl>
                                              <a:dgm id="{E4F10136-DD98-4AA5-B563-6B0DE2648E01}"/>
                                            </p:graphicEl>
                                          </p:spTgt>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6">
                                            <p:graphicEl>
                                              <a:dgm id="{ED8AF251-4AC4-42F8-863E-2728C005B883}"/>
                                            </p:graphicEl>
                                          </p:spTgt>
                                        </p:tgtEl>
                                        <p:attrNameLst>
                                          <p:attrName>style.visibility</p:attrName>
                                        </p:attrNameLst>
                                      </p:cBhvr>
                                      <p:to>
                                        <p:strVal val="visible"/>
                                      </p:to>
                                    </p:set>
                                    <p:animEffect transition="in" filter="wipe(up)">
                                      <p:cBhvr>
                                        <p:cTn id="49" dur="500"/>
                                        <p:tgtEl>
                                          <p:spTgt spid="16">
                                            <p:graphicEl>
                                              <a:dgm id="{ED8AF251-4AC4-42F8-863E-2728C005B883}"/>
                                            </p:graphicEl>
                                          </p:spTgt>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
                                            <p:graphicEl>
                                              <a:dgm id="{C1D457DA-5EC7-486C-8859-A56CB43A2571}"/>
                                            </p:graphicEl>
                                          </p:spTgt>
                                        </p:tgtEl>
                                        <p:attrNameLst>
                                          <p:attrName>style.visibility</p:attrName>
                                        </p:attrNameLst>
                                      </p:cBhvr>
                                      <p:to>
                                        <p:strVal val="visible"/>
                                      </p:to>
                                    </p:set>
                                    <p:animEffect transition="in" filter="wipe(up)">
                                      <p:cBhvr>
                                        <p:cTn id="52" dur="500"/>
                                        <p:tgtEl>
                                          <p:spTgt spid="16">
                                            <p:graphicEl>
                                              <a:dgm id="{C1D457DA-5EC7-486C-8859-A56CB43A2571}"/>
                                            </p:graphicEl>
                                          </p:spTgt>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6">
                                            <p:graphicEl>
                                              <a:dgm id="{49BD1AA2-EA38-4FED-AAE4-DED02793FF23}"/>
                                            </p:graphicEl>
                                          </p:spTgt>
                                        </p:tgtEl>
                                        <p:attrNameLst>
                                          <p:attrName>style.visibility</p:attrName>
                                        </p:attrNameLst>
                                      </p:cBhvr>
                                      <p:to>
                                        <p:strVal val="visible"/>
                                      </p:to>
                                    </p:set>
                                    <p:animEffect transition="in" filter="wipe(up)">
                                      <p:cBhvr>
                                        <p:cTn id="55" dur="500"/>
                                        <p:tgtEl>
                                          <p:spTgt spid="16">
                                            <p:graphicEl>
                                              <a:dgm id="{49BD1AA2-EA38-4FED-AAE4-DED02793FF23}"/>
                                            </p:graphicEl>
                                          </p:spTgt>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6">
                                            <p:graphicEl>
                                              <a:dgm id="{D03D8C8C-5FC9-4069-8931-88FE003EBD58}"/>
                                            </p:graphicEl>
                                          </p:spTgt>
                                        </p:tgtEl>
                                        <p:attrNameLst>
                                          <p:attrName>style.visibility</p:attrName>
                                        </p:attrNameLst>
                                      </p:cBhvr>
                                      <p:to>
                                        <p:strVal val="visible"/>
                                      </p:to>
                                    </p:set>
                                    <p:animEffect transition="in" filter="wipe(up)">
                                      <p:cBhvr>
                                        <p:cTn id="58" dur="500"/>
                                        <p:tgtEl>
                                          <p:spTgt spid="16">
                                            <p:graphicEl>
                                              <a:dgm id="{D03D8C8C-5FC9-4069-8931-88FE003EBD58}"/>
                                            </p:graphicEl>
                                          </p:spTgt>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6">
                                            <p:graphicEl>
                                              <a:dgm id="{0024C654-DC1B-4D4D-9FFA-B7B1EA5CA5C1}"/>
                                            </p:graphicEl>
                                          </p:spTgt>
                                        </p:tgtEl>
                                        <p:attrNameLst>
                                          <p:attrName>style.visibility</p:attrName>
                                        </p:attrNameLst>
                                      </p:cBhvr>
                                      <p:to>
                                        <p:strVal val="visible"/>
                                      </p:to>
                                    </p:set>
                                    <p:animEffect transition="in" filter="wipe(up)">
                                      <p:cBhvr>
                                        <p:cTn id="61" dur="500"/>
                                        <p:tgtEl>
                                          <p:spTgt spid="16">
                                            <p:graphicEl>
                                              <a:dgm id="{0024C654-DC1B-4D4D-9FFA-B7B1EA5CA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Graphic spid="16"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Argument Parsing with </a:t>
            </a:r>
            <a:r>
              <a:rPr lang="en-US" dirty="0" err="1"/>
              <a:t>argparse</a:t>
            </a:r>
            <a:r>
              <a:rPr lang="en-US" dirty="0"/>
              <a:t> </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16</a:t>
            </a:fld>
            <a:endParaRPr lang="en-US" dirty="0"/>
          </a:p>
        </p:txBody>
      </p:sp>
      <p:pic>
        <p:nvPicPr>
          <p:cNvPr id="25" name="Picture 24">
            <a:extLst>
              <a:ext uri="{FF2B5EF4-FFF2-40B4-BE49-F238E27FC236}">
                <a16:creationId xmlns:a16="http://schemas.microsoft.com/office/drawing/2014/main" id="{0BA1BEA7-92DA-6A3B-F04E-FE5FE1B0CB21}"/>
              </a:ext>
            </a:extLst>
          </p:cNvPr>
          <p:cNvPicPr>
            <a:picLocks noChangeAspect="1"/>
          </p:cNvPicPr>
          <p:nvPr/>
        </p:nvPicPr>
        <p:blipFill>
          <a:blip r:embed="rId3"/>
          <a:stretch>
            <a:fillRect/>
          </a:stretch>
        </p:blipFill>
        <p:spPr>
          <a:xfrm>
            <a:off x="677333" y="1133155"/>
            <a:ext cx="11300867" cy="3569474"/>
          </a:xfrm>
          <a:prstGeom prst="rect">
            <a:avLst/>
          </a:prstGeom>
        </p:spPr>
      </p:pic>
      <p:sp>
        <p:nvSpPr>
          <p:cNvPr id="26" name="TextBox 25">
            <a:extLst>
              <a:ext uri="{FF2B5EF4-FFF2-40B4-BE49-F238E27FC236}">
                <a16:creationId xmlns:a16="http://schemas.microsoft.com/office/drawing/2014/main" id="{123E9E10-BD7D-389D-92E3-B3982FAB74F7}"/>
              </a:ext>
            </a:extLst>
          </p:cNvPr>
          <p:cNvSpPr txBox="1"/>
          <p:nvPr/>
        </p:nvSpPr>
        <p:spPr>
          <a:xfrm>
            <a:off x="677333" y="5368576"/>
            <a:ext cx="3415743" cy="369332"/>
          </a:xfrm>
          <a:prstGeom prst="rect">
            <a:avLst/>
          </a:prstGeom>
          <a:noFill/>
        </p:spPr>
        <p:txBody>
          <a:bodyPr wrap="none" rtlCol="0">
            <a:spAutoFit/>
          </a:bodyPr>
          <a:lstStyle/>
          <a:p>
            <a:r>
              <a:rPr lang="en-US" dirty="0"/>
              <a:t>Thanks Club-</a:t>
            </a:r>
            <a:r>
              <a:rPr lang="en-US" dirty="0" err="1"/>
              <a:t>Seiden</a:t>
            </a:r>
            <a:r>
              <a:rPr lang="en-US" dirty="0"/>
              <a:t> &amp; </a:t>
            </a:r>
            <a:r>
              <a:rPr lang="en-US" dirty="0" err="1"/>
              <a:t>ThePrez</a:t>
            </a:r>
            <a:r>
              <a:rPr lang="en-US" dirty="0"/>
              <a:t>!</a:t>
            </a:r>
          </a:p>
        </p:txBody>
      </p:sp>
    </p:spTree>
    <p:extLst>
      <p:ext uri="{BB962C8B-B14F-4D97-AF65-F5344CB8AC3E}">
        <p14:creationId xmlns:p14="http://schemas.microsoft.com/office/powerpoint/2010/main" val="488167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Argument Magic with python-fire</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17</a:t>
            </a:fld>
            <a:endParaRPr lang="en-US" dirty="0"/>
          </a:p>
        </p:txBody>
      </p:sp>
      <p:pic>
        <p:nvPicPr>
          <p:cNvPr id="25" name="Picture 24">
            <a:extLst>
              <a:ext uri="{FF2B5EF4-FFF2-40B4-BE49-F238E27FC236}">
                <a16:creationId xmlns:a16="http://schemas.microsoft.com/office/drawing/2014/main" id="{63776EA2-C450-768D-49CB-0FAA63A7CAB8}"/>
              </a:ext>
            </a:extLst>
          </p:cNvPr>
          <p:cNvPicPr>
            <a:picLocks noChangeAspect="1"/>
          </p:cNvPicPr>
          <p:nvPr/>
        </p:nvPicPr>
        <p:blipFill>
          <a:blip r:embed="rId3"/>
          <a:stretch>
            <a:fillRect/>
          </a:stretch>
        </p:blipFill>
        <p:spPr>
          <a:xfrm>
            <a:off x="348932" y="1139922"/>
            <a:ext cx="5747068" cy="3186492"/>
          </a:xfrm>
          <a:prstGeom prst="rect">
            <a:avLst/>
          </a:prstGeom>
        </p:spPr>
      </p:pic>
      <p:pic>
        <p:nvPicPr>
          <p:cNvPr id="27" name="Picture 26">
            <a:extLst>
              <a:ext uri="{FF2B5EF4-FFF2-40B4-BE49-F238E27FC236}">
                <a16:creationId xmlns:a16="http://schemas.microsoft.com/office/drawing/2014/main" id="{B8E13290-D9C4-923B-2843-F16F47D838AA}"/>
              </a:ext>
            </a:extLst>
          </p:cNvPr>
          <p:cNvPicPr>
            <a:picLocks noChangeAspect="1"/>
          </p:cNvPicPr>
          <p:nvPr/>
        </p:nvPicPr>
        <p:blipFill>
          <a:blip r:embed="rId4"/>
          <a:stretch>
            <a:fillRect/>
          </a:stretch>
        </p:blipFill>
        <p:spPr>
          <a:xfrm>
            <a:off x="6262402" y="2854871"/>
            <a:ext cx="5580666" cy="3186491"/>
          </a:xfrm>
          <a:prstGeom prst="rect">
            <a:avLst/>
          </a:prstGeom>
        </p:spPr>
      </p:pic>
    </p:spTree>
    <p:extLst>
      <p:ext uri="{BB962C8B-B14F-4D97-AF65-F5344CB8AC3E}">
        <p14:creationId xmlns:p14="http://schemas.microsoft.com/office/powerpoint/2010/main" val="3266706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Validate your JSON with </a:t>
            </a:r>
            <a:r>
              <a:rPr lang="en-US" dirty="0" err="1"/>
              <a:t>jsonschema</a:t>
            </a:r>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18</a:t>
            </a:fld>
            <a:endParaRPr lang="en-US" dirty="0"/>
          </a:p>
        </p:txBody>
      </p:sp>
      <p:pic>
        <p:nvPicPr>
          <p:cNvPr id="25" name="Picture 24">
            <a:extLst>
              <a:ext uri="{FF2B5EF4-FFF2-40B4-BE49-F238E27FC236}">
                <a16:creationId xmlns:a16="http://schemas.microsoft.com/office/drawing/2014/main" id="{4EA6F88D-6590-DE89-D755-0D5283068AB7}"/>
              </a:ext>
            </a:extLst>
          </p:cNvPr>
          <p:cNvPicPr>
            <a:picLocks noChangeAspect="1"/>
          </p:cNvPicPr>
          <p:nvPr/>
        </p:nvPicPr>
        <p:blipFill>
          <a:blip r:embed="rId3"/>
          <a:stretch>
            <a:fillRect/>
          </a:stretch>
        </p:blipFill>
        <p:spPr>
          <a:xfrm>
            <a:off x="671086" y="1064680"/>
            <a:ext cx="11514666" cy="5006377"/>
          </a:xfrm>
          <a:prstGeom prst="rect">
            <a:avLst/>
          </a:prstGeom>
        </p:spPr>
      </p:pic>
    </p:spTree>
    <p:extLst>
      <p:ext uri="{BB962C8B-B14F-4D97-AF65-F5344CB8AC3E}">
        <p14:creationId xmlns:p14="http://schemas.microsoft.com/office/powerpoint/2010/main" val="3754807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a:xfrm>
            <a:off x="156449" y="234497"/>
            <a:ext cx="5939552" cy="1306920"/>
          </a:xfrm>
        </p:spPr>
        <p:txBody>
          <a:bodyPr>
            <a:normAutofit fontScale="90000"/>
          </a:bodyPr>
          <a:lstStyle/>
          <a:p>
            <a:r>
              <a:rPr lang="en-US" dirty="0"/>
              <a:t>Validate Phone #s with </a:t>
            </a:r>
            <a:br>
              <a:rPr lang="en-US" dirty="0"/>
            </a:br>
            <a:r>
              <a:rPr lang="en-US" dirty="0"/>
              <a:t>	python-</a:t>
            </a:r>
            <a:r>
              <a:rPr lang="en-US" dirty="0" err="1"/>
              <a:t>phonenumbers</a:t>
            </a:r>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19</a:t>
            </a:fld>
            <a:endParaRPr lang="en-US" dirty="0"/>
          </a:p>
        </p:txBody>
      </p:sp>
      <p:pic>
        <p:nvPicPr>
          <p:cNvPr id="27" name="Picture 26">
            <a:extLst>
              <a:ext uri="{FF2B5EF4-FFF2-40B4-BE49-F238E27FC236}">
                <a16:creationId xmlns:a16="http://schemas.microsoft.com/office/drawing/2014/main" id="{7FDF7388-D291-558A-5F00-D39AC9BD45F0}"/>
              </a:ext>
            </a:extLst>
          </p:cNvPr>
          <p:cNvPicPr>
            <a:picLocks noChangeAspect="1"/>
          </p:cNvPicPr>
          <p:nvPr/>
        </p:nvPicPr>
        <p:blipFill>
          <a:blip r:embed="rId3"/>
          <a:stretch>
            <a:fillRect/>
          </a:stretch>
        </p:blipFill>
        <p:spPr>
          <a:xfrm>
            <a:off x="3195588" y="1541416"/>
            <a:ext cx="8996412" cy="5316583"/>
          </a:xfrm>
          <a:prstGeom prst="rect">
            <a:avLst/>
          </a:prstGeom>
        </p:spPr>
      </p:pic>
    </p:spTree>
    <p:extLst>
      <p:ext uri="{BB962C8B-B14F-4D97-AF65-F5344CB8AC3E}">
        <p14:creationId xmlns:p14="http://schemas.microsoft.com/office/powerpoint/2010/main" val="3247569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2D41-E922-4E51-FE70-17A5A2541221}"/>
              </a:ext>
            </a:extLst>
          </p:cNvPr>
          <p:cNvSpPr>
            <a:spLocks noGrp="1"/>
          </p:cNvSpPr>
          <p:nvPr>
            <p:ph type="title"/>
          </p:nvPr>
        </p:nvSpPr>
        <p:spPr/>
        <p:txBody>
          <a:bodyPr>
            <a:normAutofit/>
          </a:bodyPr>
          <a:lstStyle/>
          <a:p>
            <a:r>
              <a:rPr lang="en-US" sz="6000" dirty="0"/>
              <a:t>Why </a:t>
            </a:r>
            <a:r>
              <a:rPr lang="en-US" sz="6000" i="1" dirty="0"/>
              <a:t>         </a:t>
            </a:r>
            <a:r>
              <a:rPr lang="en-US" sz="6000" dirty="0"/>
              <a:t>   you care?</a:t>
            </a:r>
          </a:p>
        </p:txBody>
      </p:sp>
      <p:sp>
        <p:nvSpPr>
          <p:cNvPr id="3" name="Content Placeholder 2">
            <a:extLst>
              <a:ext uri="{FF2B5EF4-FFF2-40B4-BE49-F238E27FC236}">
                <a16:creationId xmlns:a16="http://schemas.microsoft.com/office/drawing/2014/main" id="{97EB1271-6506-4F90-B4E5-037504840A44}"/>
              </a:ext>
            </a:extLst>
          </p:cNvPr>
          <p:cNvSpPr>
            <a:spLocks noGrp="1"/>
          </p:cNvSpPr>
          <p:nvPr>
            <p:ph idx="1"/>
          </p:nvPr>
        </p:nvSpPr>
        <p:spPr/>
        <p:txBody>
          <a:bodyPr/>
          <a:lstStyle/>
          <a:p>
            <a:r>
              <a:rPr lang="en-US" dirty="0"/>
              <a:t>It’s EASY</a:t>
            </a:r>
          </a:p>
          <a:p>
            <a:pPr lvl="1"/>
            <a:r>
              <a:rPr lang="en-US" dirty="0"/>
              <a:t>Stop reinventing the wheel (or saying I can’t) when you should start saying I can… in Python!</a:t>
            </a:r>
          </a:p>
          <a:p>
            <a:endParaRPr lang="en-US" dirty="0"/>
          </a:p>
          <a:p>
            <a:r>
              <a:rPr lang="en-US" dirty="0"/>
              <a:t>It’s FREE</a:t>
            </a:r>
          </a:p>
          <a:p>
            <a:pPr lvl="1"/>
            <a:r>
              <a:rPr lang="en-US" dirty="0"/>
              <a:t>The opensource community behind Python is incredibly strong and very open. With hundreds of thousands of free packages available you can usually find a quick solution to your problem in a package.</a:t>
            </a:r>
          </a:p>
          <a:p>
            <a:endParaRPr lang="en-US" dirty="0"/>
          </a:p>
          <a:p>
            <a:r>
              <a:rPr lang="en-US" dirty="0"/>
              <a:t>It’s COOL</a:t>
            </a:r>
          </a:p>
          <a:p>
            <a:pPr lvl="1"/>
            <a:r>
              <a:rPr lang="en-US" dirty="0"/>
              <a:t>And you will be too.</a:t>
            </a:r>
          </a:p>
          <a:p>
            <a:pPr lvl="1"/>
            <a:endParaRPr lang="en-US" u="sng" dirty="0"/>
          </a:p>
          <a:p>
            <a:endParaRPr lang="en-US" dirty="0"/>
          </a:p>
        </p:txBody>
      </p:sp>
      <p:sp>
        <p:nvSpPr>
          <p:cNvPr id="4" name="Date Placeholder 3">
            <a:extLst>
              <a:ext uri="{FF2B5EF4-FFF2-40B4-BE49-F238E27FC236}">
                <a16:creationId xmlns:a16="http://schemas.microsoft.com/office/drawing/2014/main" id="{6E035D33-72EE-FED4-E42C-13C3C816F731}"/>
              </a:ext>
            </a:extLst>
          </p:cNvPr>
          <p:cNvSpPr>
            <a:spLocks noGrp="1"/>
          </p:cNvSpPr>
          <p:nvPr>
            <p:ph type="dt" sz="half" idx="10"/>
          </p:nvPr>
        </p:nvSpPr>
        <p:spPr/>
        <p:txBody>
          <a:bodyPr/>
          <a:lstStyle/>
          <a:p>
            <a:r>
              <a:rPr lang="en-US" dirty="0"/>
              <a:t>07/28/2023</a:t>
            </a:r>
          </a:p>
        </p:txBody>
      </p:sp>
      <p:sp>
        <p:nvSpPr>
          <p:cNvPr id="5" name="Footer Placeholder 4">
            <a:extLst>
              <a:ext uri="{FF2B5EF4-FFF2-40B4-BE49-F238E27FC236}">
                <a16:creationId xmlns:a16="http://schemas.microsoft.com/office/drawing/2014/main" id="{C408D7EE-C638-D988-5BAD-E5867A405CF2}"/>
              </a:ext>
            </a:extLst>
          </p:cNvPr>
          <p:cNvSpPr>
            <a:spLocks noGrp="1"/>
          </p:cNvSpPr>
          <p:nvPr>
            <p:ph type="ftr" sz="quarter" idx="11"/>
          </p:nvPr>
        </p:nvSpPr>
        <p:spPr/>
        <p:txBody>
          <a:bodyPr/>
          <a:lstStyle/>
          <a:p>
            <a:r>
              <a:rPr lang="en-US" dirty="0"/>
              <a:t>Level Up Your RPG with Python</a:t>
            </a:r>
          </a:p>
        </p:txBody>
      </p:sp>
      <p:sp>
        <p:nvSpPr>
          <p:cNvPr id="6" name="Slide Number Placeholder 5">
            <a:extLst>
              <a:ext uri="{FF2B5EF4-FFF2-40B4-BE49-F238E27FC236}">
                <a16:creationId xmlns:a16="http://schemas.microsoft.com/office/drawing/2014/main" id="{262A7103-EC9F-74D1-1162-879022E91486}"/>
              </a:ext>
            </a:extLst>
          </p:cNvPr>
          <p:cNvSpPr>
            <a:spLocks noGrp="1"/>
          </p:cNvSpPr>
          <p:nvPr>
            <p:ph type="sldNum" sz="quarter" idx="12"/>
          </p:nvPr>
        </p:nvSpPr>
        <p:spPr/>
        <p:txBody>
          <a:bodyPr/>
          <a:lstStyle/>
          <a:p>
            <a:fld id="{B9713C8C-8E70-45D5-AE59-23E60168254E}" type="slidenum">
              <a:rPr lang="en-US" smtClean="0"/>
              <a:t>2</a:t>
            </a:fld>
            <a:endParaRPr lang="en-US" dirty="0"/>
          </a:p>
        </p:txBody>
      </p:sp>
      <p:sp>
        <p:nvSpPr>
          <p:cNvPr id="7" name="Title 1">
            <a:extLst>
              <a:ext uri="{FF2B5EF4-FFF2-40B4-BE49-F238E27FC236}">
                <a16:creationId xmlns:a16="http://schemas.microsoft.com/office/drawing/2014/main" id="{2B4E6424-AD5A-7E80-744D-8321456CE135}"/>
              </a:ext>
            </a:extLst>
          </p:cNvPr>
          <p:cNvSpPr txBox="1">
            <a:spLocks/>
          </p:cNvSpPr>
          <p:nvPr/>
        </p:nvSpPr>
        <p:spPr>
          <a:xfrm>
            <a:off x="2247900" y="609600"/>
            <a:ext cx="2948940"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i="1" dirty="0"/>
              <a:t>SHOULD</a:t>
            </a:r>
          </a:p>
        </p:txBody>
      </p:sp>
    </p:spTree>
    <p:extLst>
      <p:ext uri="{BB962C8B-B14F-4D97-AF65-F5344CB8AC3E}">
        <p14:creationId xmlns:p14="http://schemas.microsoft.com/office/powerpoint/2010/main" val="375223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mph" presetSubtype="0" fill="hold" grpId="0" nodeType="clickEffect">
                                  <p:stCondLst>
                                    <p:cond delay="0"/>
                                  </p:stCondLst>
                                  <p:iterate type="lt">
                                    <p:tmPct val="10000"/>
                                  </p:iterate>
                                  <p:childTnLst>
                                    <p:animClr clrSpc="hsl" dir="cw">
                                      <p:cBhvr override="childStyle">
                                        <p:cTn id="6" dur="2000" fill="hold"/>
                                        <p:tgtEl>
                                          <p:spTgt spid="7">
                                            <p:txEl>
                                              <p:pRg st="0" end="0"/>
                                            </p:txEl>
                                          </p:spTgt>
                                        </p:tgtEl>
                                        <p:attrNameLst>
                                          <p:attrName>style.color</p:attrName>
                                        </p:attrNameLst>
                                      </p:cBhvr>
                                      <p:by>
                                        <p:hsl h="-7200000" s="0" l="0"/>
                                      </p:by>
                                    </p:animClr>
                                    <p:animClr clrSpc="hsl" dir="cw">
                                      <p:cBhvr>
                                        <p:cTn id="7" dur="2000" fill="hold"/>
                                        <p:tgtEl>
                                          <p:spTgt spid="7">
                                            <p:txEl>
                                              <p:pRg st="0" end="0"/>
                                            </p:txEl>
                                          </p:spTgt>
                                        </p:tgtEl>
                                        <p:attrNameLst>
                                          <p:attrName>fillcolor</p:attrName>
                                        </p:attrNameLst>
                                      </p:cBhvr>
                                      <p:by>
                                        <p:hsl h="-7200000" s="0" l="0"/>
                                      </p:by>
                                    </p:animClr>
                                    <p:animClr clrSpc="hsl" dir="cw">
                                      <p:cBhvr>
                                        <p:cTn id="8" dur="2000" fill="hold"/>
                                        <p:tgtEl>
                                          <p:spTgt spid="7">
                                            <p:txEl>
                                              <p:pRg st="0" end="0"/>
                                            </p:txEl>
                                          </p:spTgt>
                                        </p:tgtEl>
                                        <p:attrNameLst>
                                          <p:attrName>stroke.color</p:attrName>
                                        </p:attrNameLst>
                                      </p:cBhvr>
                                      <p:by>
                                        <p:hsl h="-7200000" s="0" l="0"/>
                                      </p:by>
                                    </p:animClr>
                                    <p:set>
                                      <p:cBhvr>
                                        <p:cTn id="9" dur="20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Validate Emails with flanker</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20</a:t>
            </a:fld>
            <a:endParaRPr lang="en-US" dirty="0"/>
          </a:p>
        </p:txBody>
      </p:sp>
      <p:pic>
        <p:nvPicPr>
          <p:cNvPr id="25" name="Picture 24">
            <a:extLst>
              <a:ext uri="{FF2B5EF4-FFF2-40B4-BE49-F238E27FC236}">
                <a16:creationId xmlns:a16="http://schemas.microsoft.com/office/drawing/2014/main" id="{3C54F9F6-93FB-9BB8-6C03-407991D7CA76}"/>
              </a:ext>
            </a:extLst>
          </p:cNvPr>
          <p:cNvPicPr>
            <a:picLocks noChangeAspect="1"/>
          </p:cNvPicPr>
          <p:nvPr/>
        </p:nvPicPr>
        <p:blipFill>
          <a:blip r:embed="rId3"/>
          <a:stretch>
            <a:fillRect/>
          </a:stretch>
        </p:blipFill>
        <p:spPr>
          <a:xfrm>
            <a:off x="597684" y="1837354"/>
            <a:ext cx="11594316" cy="3183291"/>
          </a:xfrm>
          <a:prstGeom prst="rect">
            <a:avLst/>
          </a:prstGeom>
        </p:spPr>
      </p:pic>
    </p:spTree>
    <p:extLst>
      <p:ext uri="{BB962C8B-B14F-4D97-AF65-F5344CB8AC3E}">
        <p14:creationId xmlns:p14="http://schemas.microsoft.com/office/powerpoint/2010/main" val="3192596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Validate URLs with furl</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21</a:t>
            </a:fld>
            <a:endParaRPr lang="en-US" dirty="0"/>
          </a:p>
        </p:txBody>
      </p:sp>
      <p:pic>
        <p:nvPicPr>
          <p:cNvPr id="27" name="Picture 26">
            <a:extLst>
              <a:ext uri="{FF2B5EF4-FFF2-40B4-BE49-F238E27FC236}">
                <a16:creationId xmlns:a16="http://schemas.microsoft.com/office/drawing/2014/main" id="{0619AD1C-D242-07D7-217A-32E7A2C32A88}"/>
              </a:ext>
            </a:extLst>
          </p:cNvPr>
          <p:cNvPicPr>
            <a:picLocks noChangeAspect="1"/>
          </p:cNvPicPr>
          <p:nvPr/>
        </p:nvPicPr>
        <p:blipFill>
          <a:blip r:embed="rId3"/>
          <a:stretch>
            <a:fillRect/>
          </a:stretch>
        </p:blipFill>
        <p:spPr>
          <a:xfrm>
            <a:off x="345627" y="2224376"/>
            <a:ext cx="11500745" cy="2409247"/>
          </a:xfrm>
          <a:prstGeom prst="rect">
            <a:avLst/>
          </a:prstGeom>
        </p:spPr>
      </p:pic>
    </p:spTree>
    <p:extLst>
      <p:ext uri="{BB962C8B-B14F-4D97-AF65-F5344CB8AC3E}">
        <p14:creationId xmlns:p14="http://schemas.microsoft.com/office/powerpoint/2010/main" val="3323206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Validate Coordinates with </a:t>
            </a:r>
            <a:r>
              <a:rPr lang="en-US" dirty="0" err="1"/>
              <a:t>geopy</a:t>
            </a:r>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22</a:t>
            </a:fld>
            <a:endParaRPr lang="en-US" dirty="0"/>
          </a:p>
        </p:txBody>
      </p:sp>
      <p:pic>
        <p:nvPicPr>
          <p:cNvPr id="25" name="Picture 24">
            <a:extLst>
              <a:ext uri="{FF2B5EF4-FFF2-40B4-BE49-F238E27FC236}">
                <a16:creationId xmlns:a16="http://schemas.microsoft.com/office/drawing/2014/main" id="{5E06EC2B-6E98-709B-CA38-DA78B3A0AA57}"/>
              </a:ext>
            </a:extLst>
          </p:cNvPr>
          <p:cNvPicPr>
            <a:picLocks noChangeAspect="1"/>
          </p:cNvPicPr>
          <p:nvPr/>
        </p:nvPicPr>
        <p:blipFill>
          <a:blip r:embed="rId3"/>
          <a:stretch>
            <a:fillRect/>
          </a:stretch>
        </p:blipFill>
        <p:spPr>
          <a:xfrm>
            <a:off x="288644" y="1503403"/>
            <a:ext cx="11614712" cy="3851194"/>
          </a:xfrm>
          <a:prstGeom prst="rect">
            <a:avLst/>
          </a:prstGeom>
        </p:spPr>
      </p:pic>
    </p:spTree>
    <p:extLst>
      <p:ext uri="{BB962C8B-B14F-4D97-AF65-F5344CB8AC3E}">
        <p14:creationId xmlns:p14="http://schemas.microsoft.com/office/powerpoint/2010/main" val="1738936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a:xfrm>
            <a:off x="810001" y="1455420"/>
            <a:ext cx="10572000" cy="3726180"/>
          </a:xfrm>
        </p:spPr>
        <p:txBody>
          <a:bodyPr vert="horz" lIns="91440" tIns="45720" rIns="91440" bIns="45720" rtlCol="0" anchor="b">
            <a:normAutofit/>
          </a:bodyPr>
          <a:lstStyle/>
          <a:p>
            <a:pPr algn="l"/>
            <a:r>
              <a:rPr lang="en-US" sz="5400" dirty="0">
                <a:solidFill>
                  <a:srgbClr val="1DD921"/>
                </a:solidFill>
                <a:latin typeface="OCR A Extended" panose="02010509020102010303" pitchFamily="50" charset="0"/>
              </a:rPr>
              <a:t>It is pitch black. </a:t>
            </a:r>
            <a:br>
              <a:rPr lang="en-US" sz="5400" dirty="0">
                <a:solidFill>
                  <a:srgbClr val="1DD921"/>
                </a:solidFill>
                <a:latin typeface="OCR A Extended" panose="02010509020102010303" pitchFamily="50" charset="0"/>
              </a:rPr>
            </a:br>
            <a:r>
              <a:rPr lang="en-US" sz="5400" dirty="0">
                <a:solidFill>
                  <a:srgbClr val="1DD921"/>
                </a:solidFill>
                <a:latin typeface="OCR A Extended" panose="02010509020102010303" pitchFamily="50" charset="0"/>
              </a:rPr>
              <a:t>You are likely to be eaten by a </a:t>
            </a:r>
            <a:r>
              <a:rPr lang="en-US" sz="5400" dirty="0" err="1">
                <a:solidFill>
                  <a:srgbClr val="1DD921"/>
                </a:solidFill>
                <a:latin typeface="OCR A Extended" panose="02010509020102010303" pitchFamily="50" charset="0"/>
              </a:rPr>
              <a:t>Grue</a:t>
            </a:r>
            <a:r>
              <a:rPr lang="en-US" sz="5400" dirty="0">
                <a:solidFill>
                  <a:srgbClr val="1DD921"/>
                </a:solidFill>
                <a:latin typeface="OCR A Extended" panose="02010509020102010303" pitchFamily="50" charset="0"/>
              </a:rPr>
              <a:t>.</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a:xfrm>
            <a:off x="810001" y="5280847"/>
            <a:ext cx="10572000" cy="434974"/>
          </a:xfrm>
        </p:spPr>
        <p:txBody>
          <a:bodyPr vert="horz" lIns="91440" tIns="45720" rIns="91440" bIns="45720" rtlCol="0" anchor="t">
            <a:normAutofit/>
          </a:bodyPr>
          <a:lstStyle/>
          <a:p>
            <a:pPr algn="l"/>
            <a:r>
              <a:rPr lang="en-US" sz="1800" cap="none" dirty="0">
                <a:solidFill>
                  <a:schemeClr val="tx1"/>
                </a:solidFill>
                <a:latin typeface="+mn-lt"/>
              </a:rPr>
              <a:t>Zork</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a:xfrm>
            <a:off x="810000" y="6041362"/>
            <a:ext cx="8285833" cy="365125"/>
          </a:xfrm>
        </p:spPr>
        <p:txBody>
          <a:bodyPr vert="horz" lIns="91440" tIns="45720" rIns="91440" bIns="45720" rtlCol="0" anchor="b">
            <a:normAutofit/>
          </a:bodyPr>
          <a:lstStyle/>
          <a:p>
            <a:pPr>
              <a:spcAft>
                <a:spcPts val="600"/>
              </a:spcAft>
            </a:pPr>
            <a:r>
              <a:rPr lang="en-US" kern="1200">
                <a:solidFill>
                  <a:schemeClr val="tx1"/>
                </a:solidFill>
                <a:latin typeface="+mn-lt"/>
                <a:ea typeface="+mn-ea"/>
                <a:cs typeface="+mn-cs"/>
              </a:rPr>
              <a:t>Level Up Your RPG with Python</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a:xfrm>
            <a:off x="9334626" y="6041362"/>
            <a:ext cx="1343706" cy="365125"/>
          </a:xfrm>
        </p:spPr>
        <p:txBody>
          <a:bodyPr vert="horz" lIns="91440" tIns="45720" rIns="91440" bIns="45720" rtlCol="0" anchor="b">
            <a:normAutofit/>
          </a:bodyPr>
          <a:lstStyle/>
          <a:p>
            <a:pPr>
              <a:spcAft>
                <a:spcPts val="600"/>
              </a:spcAft>
            </a:pPr>
            <a:r>
              <a:rPr lang="en-US"/>
              <a:t>07/28/2023</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B9713C8C-8E70-45D5-AE59-23E60168254E}" type="slidenum">
              <a:rPr lang="en-US">
                <a:solidFill>
                  <a:schemeClr val="tx1"/>
                </a:solidFill>
              </a:rPr>
              <a:pPr>
                <a:spcAft>
                  <a:spcPts val="600"/>
                </a:spcAft>
              </a:pPr>
              <a:t>23</a:t>
            </a:fld>
            <a:endParaRPr lang="en-US">
              <a:solidFill>
                <a:schemeClr val="tx1"/>
              </a:solidFill>
            </a:endParaRPr>
          </a:p>
        </p:txBody>
      </p:sp>
    </p:spTree>
    <p:extLst>
      <p:ext uri="{BB962C8B-B14F-4D97-AF65-F5344CB8AC3E}">
        <p14:creationId xmlns:p14="http://schemas.microsoft.com/office/powerpoint/2010/main" val="30795340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7450"/>
                            </p:stCondLst>
                            <p:childTnLst>
                              <p:par>
                                <p:cTn id="9" presetID="10" presetClass="entr" presetSubtype="0"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a:xfrm>
            <a:off x="48016" y="67468"/>
            <a:ext cx="10515600" cy="1325563"/>
          </a:xfrm>
        </p:spPr>
        <p:txBody>
          <a:bodyPr>
            <a:normAutofit fontScale="90000"/>
          </a:bodyPr>
          <a:lstStyle/>
          <a:p>
            <a:r>
              <a:rPr lang="en-US" dirty="0"/>
              <a:t>🐼</a:t>
            </a:r>
            <a:br>
              <a:rPr lang="en-US" dirty="0"/>
            </a:br>
            <a:r>
              <a:rPr lang="en-US" dirty="0"/>
              <a:t>Pt 1</a:t>
            </a:r>
            <a:br>
              <a:rPr lang="en-US" dirty="0"/>
            </a:br>
            <a:br>
              <a:rPr lang="en-US" dirty="0"/>
            </a:br>
            <a:r>
              <a:rPr lang="en-US" dirty="0"/>
              <a:t>More Pandas</a:t>
            </a:r>
            <a:br>
              <a:rPr lang="en-US" dirty="0"/>
            </a:br>
            <a:r>
              <a:rPr lang="en-US" dirty="0"/>
              <a:t>PF to XLSX</a:t>
            </a:r>
            <a:br>
              <a:rPr lang="en-US" dirty="0"/>
            </a:br>
            <a:br>
              <a:rPr lang="en-US" dirty="0"/>
            </a:br>
            <a:r>
              <a:rPr lang="en-US" dirty="0"/>
              <a:t>Arg1: Library</a:t>
            </a:r>
            <a:br>
              <a:rPr lang="en-US" dirty="0"/>
            </a:br>
            <a:r>
              <a:rPr lang="en-US" dirty="0"/>
              <a:t>Arg2: Table</a:t>
            </a:r>
            <a:br>
              <a:rPr lang="en-US" dirty="0"/>
            </a:br>
            <a:r>
              <a:rPr lang="en-US" dirty="0"/>
              <a:t>Arg3: Filename</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24</a:t>
            </a:fld>
            <a:endParaRPr lang="en-US" dirty="0"/>
          </a:p>
        </p:txBody>
      </p:sp>
      <p:pic>
        <p:nvPicPr>
          <p:cNvPr id="27" name="Picture 26">
            <a:extLst>
              <a:ext uri="{FF2B5EF4-FFF2-40B4-BE49-F238E27FC236}">
                <a16:creationId xmlns:a16="http://schemas.microsoft.com/office/drawing/2014/main" id="{75FE067C-E610-D76C-BF39-27B12DB5262F}"/>
              </a:ext>
            </a:extLst>
          </p:cNvPr>
          <p:cNvPicPr>
            <a:picLocks noChangeAspect="1"/>
          </p:cNvPicPr>
          <p:nvPr/>
        </p:nvPicPr>
        <p:blipFill>
          <a:blip r:embed="rId3"/>
          <a:stretch>
            <a:fillRect/>
          </a:stretch>
        </p:blipFill>
        <p:spPr>
          <a:xfrm>
            <a:off x="3680809" y="0"/>
            <a:ext cx="8463175" cy="5910609"/>
          </a:xfrm>
          <a:prstGeom prst="rect">
            <a:avLst/>
          </a:prstGeom>
        </p:spPr>
      </p:pic>
    </p:spTree>
    <p:extLst>
      <p:ext uri="{BB962C8B-B14F-4D97-AF65-F5344CB8AC3E}">
        <p14:creationId xmlns:p14="http://schemas.microsoft.com/office/powerpoint/2010/main" val="26689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a:xfrm>
            <a:off x="0" y="0"/>
            <a:ext cx="10515600" cy="1325563"/>
          </a:xfrm>
        </p:spPr>
        <p:txBody>
          <a:bodyPr>
            <a:normAutofit/>
          </a:bodyPr>
          <a:lstStyle/>
          <a:p>
            <a:r>
              <a:rPr lang="en-US" dirty="0"/>
              <a:t>🐼</a:t>
            </a:r>
            <a:br>
              <a:rPr lang="en-US" dirty="0"/>
            </a:br>
            <a:r>
              <a:rPr lang="en-US" dirty="0"/>
              <a:t>Pt 2</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25</a:t>
            </a:fld>
            <a:endParaRPr lang="en-US" dirty="0"/>
          </a:p>
        </p:txBody>
      </p:sp>
      <p:pic>
        <p:nvPicPr>
          <p:cNvPr id="6" name="Picture 5">
            <a:extLst>
              <a:ext uri="{FF2B5EF4-FFF2-40B4-BE49-F238E27FC236}">
                <a16:creationId xmlns:a16="http://schemas.microsoft.com/office/drawing/2014/main" id="{663DF8ED-053F-3DF7-F901-13F675DD1BC7}"/>
              </a:ext>
            </a:extLst>
          </p:cNvPr>
          <p:cNvPicPr>
            <a:picLocks noChangeAspect="1"/>
          </p:cNvPicPr>
          <p:nvPr/>
        </p:nvPicPr>
        <p:blipFill>
          <a:blip r:embed="rId3"/>
          <a:stretch>
            <a:fillRect/>
          </a:stretch>
        </p:blipFill>
        <p:spPr>
          <a:xfrm>
            <a:off x="2110353" y="0"/>
            <a:ext cx="10189560" cy="6858000"/>
          </a:xfrm>
          <a:prstGeom prst="rect">
            <a:avLst/>
          </a:prstGeom>
        </p:spPr>
      </p:pic>
    </p:spTree>
    <p:extLst>
      <p:ext uri="{BB962C8B-B14F-4D97-AF65-F5344CB8AC3E}">
        <p14:creationId xmlns:p14="http://schemas.microsoft.com/office/powerpoint/2010/main" val="3139328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a:xfrm>
            <a:off x="0" y="0"/>
            <a:ext cx="10515600" cy="1325563"/>
          </a:xfrm>
        </p:spPr>
        <p:txBody>
          <a:bodyPr>
            <a:normAutofit/>
          </a:bodyPr>
          <a:lstStyle/>
          <a:p>
            <a:r>
              <a:rPr lang="en-US" dirty="0"/>
              <a:t>🐼</a:t>
            </a:r>
            <a:br>
              <a:rPr lang="en-US" dirty="0"/>
            </a:br>
            <a:r>
              <a:rPr lang="en-US" dirty="0"/>
              <a:t>Pt 3</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26</a:t>
            </a:fld>
            <a:endParaRPr lang="en-US" dirty="0"/>
          </a:p>
        </p:txBody>
      </p:sp>
      <p:pic>
        <p:nvPicPr>
          <p:cNvPr id="7" name="Picture 6">
            <a:extLst>
              <a:ext uri="{FF2B5EF4-FFF2-40B4-BE49-F238E27FC236}">
                <a16:creationId xmlns:a16="http://schemas.microsoft.com/office/drawing/2014/main" id="{09E3FDAD-D050-D078-9884-EF8E71FDE59F}"/>
              </a:ext>
            </a:extLst>
          </p:cNvPr>
          <p:cNvPicPr>
            <a:picLocks noChangeAspect="1"/>
          </p:cNvPicPr>
          <p:nvPr/>
        </p:nvPicPr>
        <p:blipFill>
          <a:blip r:embed="rId3"/>
          <a:stretch>
            <a:fillRect/>
          </a:stretch>
        </p:blipFill>
        <p:spPr>
          <a:xfrm>
            <a:off x="1155230" y="653143"/>
            <a:ext cx="11036770" cy="6204857"/>
          </a:xfrm>
          <a:prstGeom prst="rect">
            <a:avLst/>
          </a:prstGeom>
        </p:spPr>
      </p:pic>
    </p:spTree>
    <p:extLst>
      <p:ext uri="{BB962C8B-B14F-4D97-AF65-F5344CB8AC3E}">
        <p14:creationId xmlns:p14="http://schemas.microsoft.com/office/powerpoint/2010/main" val="41328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a:xfrm>
            <a:off x="0" y="0"/>
            <a:ext cx="10515600" cy="1325563"/>
          </a:xfrm>
        </p:spPr>
        <p:txBody>
          <a:bodyPr>
            <a:normAutofit/>
          </a:bodyPr>
          <a:lstStyle/>
          <a:p>
            <a:r>
              <a:rPr lang="en-US" dirty="0"/>
              <a:t>🐼</a:t>
            </a:r>
            <a:br>
              <a:rPr lang="en-US" dirty="0"/>
            </a:br>
            <a:r>
              <a:rPr lang="en-US" dirty="0"/>
              <a:t>Pt 4</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27</a:t>
            </a:fld>
            <a:endParaRPr lang="en-US" dirty="0"/>
          </a:p>
        </p:txBody>
      </p:sp>
      <p:pic>
        <p:nvPicPr>
          <p:cNvPr id="14" name="Picture 13">
            <a:extLst>
              <a:ext uri="{FF2B5EF4-FFF2-40B4-BE49-F238E27FC236}">
                <a16:creationId xmlns:a16="http://schemas.microsoft.com/office/drawing/2014/main" id="{5C1E7AC1-51F5-670E-378F-D9F45F1025A4}"/>
              </a:ext>
            </a:extLst>
          </p:cNvPr>
          <p:cNvPicPr>
            <a:picLocks noChangeAspect="1"/>
          </p:cNvPicPr>
          <p:nvPr/>
        </p:nvPicPr>
        <p:blipFill>
          <a:blip r:embed="rId3"/>
          <a:stretch>
            <a:fillRect/>
          </a:stretch>
        </p:blipFill>
        <p:spPr>
          <a:xfrm>
            <a:off x="4009750" y="0"/>
            <a:ext cx="8214644" cy="5625701"/>
          </a:xfrm>
          <a:prstGeom prst="rect">
            <a:avLst/>
          </a:prstGeom>
        </p:spPr>
      </p:pic>
    </p:spTree>
    <p:extLst>
      <p:ext uri="{BB962C8B-B14F-4D97-AF65-F5344CB8AC3E}">
        <p14:creationId xmlns:p14="http://schemas.microsoft.com/office/powerpoint/2010/main" val="54152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a:xfrm>
            <a:off x="0" y="0"/>
            <a:ext cx="10515600" cy="1325563"/>
          </a:xfrm>
        </p:spPr>
        <p:txBody>
          <a:bodyPr>
            <a:normAutofit/>
          </a:bodyPr>
          <a:lstStyle/>
          <a:p>
            <a:r>
              <a:rPr lang="en-US" dirty="0"/>
              <a:t>🐼</a:t>
            </a:r>
            <a:br>
              <a:rPr lang="en-US" dirty="0"/>
            </a:br>
            <a:r>
              <a:rPr lang="en-US" dirty="0"/>
              <a:t>Pt 5</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28</a:t>
            </a:fld>
            <a:endParaRPr lang="en-US" dirty="0"/>
          </a:p>
        </p:txBody>
      </p:sp>
      <p:pic>
        <p:nvPicPr>
          <p:cNvPr id="4" name="Picture 3">
            <a:extLst>
              <a:ext uri="{FF2B5EF4-FFF2-40B4-BE49-F238E27FC236}">
                <a16:creationId xmlns:a16="http://schemas.microsoft.com/office/drawing/2014/main" id="{23E2E4DC-8E8F-C5B5-860A-0171E34006A6}"/>
              </a:ext>
            </a:extLst>
          </p:cNvPr>
          <p:cNvPicPr>
            <a:picLocks noChangeAspect="1"/>
          </p:cNvPicPr>
          <p:nvPr/>
        </p:nvPicPr>
        <p:blipFill>
          <a:blip r:embed="rId3"/>
          <a:stretch>
            <a:fillRect/>
          </a:stretch>
        </p:blipFill>
        <p:spPr>
          <a:xfrm>
            <a:off x="4673161" y="0"/>
            <a:ext cx="7835004" cy="6858000"/>
          </a:xfrm>
          <a:prstGeom prst="rect">
            <a:avLst/>
          </a:prstGeom>
        </p:spPr>
      </p:pic>
    </p:spTree>
    <p:extLst>
      <p:ext uri="{BB962C8B-B14F-4D97-AF65-F5344CB8AC3E}">
        <p14:creationId xmlns:p14="http://schemas.microsoft.com/office/powerpoint/2010/main" val="1436922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a:xfrm>
            <a:off x="0" y="0"/>
            <a:ext cx="10515600" cy="1325563"/>
          </a:xfrm>
        </p:spPr>
        <p:txBody>
          <a:bodyPr>
            <a:normAutofit fontScale="90000"/>
          </a:bodyPr>
          <a:lstStyle/>
          <a:p>
            <a:r>
              <a:rPr lang="en-US" dirty="0"/>
              <a:t>🐼</a:t>
            </a:r>
            <a:br>
              <a:rPr lang="en-US" dirty="0"/>
            </a:br>
            <a:r>
              <a:rPr lang="en-US" dirty="0"/>
              <a:t>Pt 6</a:t>
            </a:r>
            <a:br>
              <a:rPr lang="en-US" dirty="0"/>
            </a:br>
            <a:br>
              <a:rPr lang="en-US" dirty="0"/>
            </a:br>
            <a:r>
              <a:rPr lang="en-US" dirty="0"/>
              <a:t>The Results!</a:t>
            </a:r>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07/28/2023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Level Up Your RPG with Python</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29</a:t>
            </a:fld>
            <a:endParaRPr lang="en-US" dirty="0"/>
          </a:p>
        </p:txBody>
      </p:sp>
      <p:pic>
        <p:nvPicPr>
          <p:cNvPr id="7" name="Picture 6">
            <a:extLst>
              <a:ext uri="{FF2B5EF4-FFF2-40B4-BE49-F238E27FC236}">
                <a16:creationId xmlns:a16="http://schemas.microsoft.com/office/drawing/2014/main" id="{F3824889-86EE-B16E-94E8-1536915106D3}"/>
              </a:ext>
            </a:extLst>
          </p:cNvPr>
          <p:cNvPicPr>
            <a:picLocks noChangeAspect="1"/>
          </p:cNvPicPr>
          <p:nvPr/>
        </p:nvPicPr>
        <p:blipFill>
          <a:blip r:embed="rId3"/>
          <a:stretch>
            <a:fillRect/>
          </a:stretch>
        </p:blipFill>
        <p:spPr>
          <a:xfrm>
            <a:off x="-24568" y="2468881"/>
            <a:ext cx="12216568" cy="4389120"/>
          </a:xfrm>
          <a:prstGeom prst="rect">
            <a:avLst/>
          </a:prstGeom>
        </p:spPr>
      </p:pic>
    </p:spTree>
    <p:extLst>
      <p:ext uri="{BB962C8B-B14F-4D97-AF65-F5344CB8AC3E}">
        <p14:creationId xmlns:p14="http://schemas.microsoft.com/office/powerpoint/2010/main" val="353858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63500" ty="381000" sx="99000" sy="99000" flip="none" algn="tl"/>
        </a:blipFill>
        <a:effectLst/>
      </p:bgPr>
    </p:bg>
    <p:spTree>
      <p:nvGrpSpPr>
        <p:cNvPr id="1" name=""/>
        <p:cNvGrpSpPr/>
        <p:nvPr/>
      </p:nvGrpSpPr>
      <p:grpSpPr>
        <a:xfrm>
          <a:off x="0" y="0"/>
          <a:ext cx="0" cy="0"/>
          <a:chOff x="0" y="0"/>
          <a:chExt cx="0" cy="0"/>
        </a:xfrm>
      </p:grpSpPr>
      <p:graphicFrame>
        <p:nvGraphicFramePr>
          <p:cNvPr id="43" name="Content Placeholder 42">
            <a:extLst>
              <a:ext uri="{FF2B5EF4-FFF2-40B4-BE49-F238E27FC236}">
                <a16:creationId xmlns:a16="http://schemas.microsoft.com/office/drawing/2014/main" id="{FD19EA5C-071B-C0F3-7B80-C26B0DFA72AB}"/>
              </a:ext>
            </a:extLst>
          </p:cNvPr>
          <p:cNvGraphicFramePr>
            <a:graphicFrameLocks noGrp="1"/>
          </p:cNvGraphicFramePr>
          <p:nvPr>
            <p:ph idx="1"/>
            <p:extLst>
              <p:ext uri="{D42A27DB-BD31-4B8C-83A1-F6EECF244321}">
                <p14:modId xmlns:p14="http://schemas.microsoft.com/office/powerpoint/2010/main" val="1857976342"/>
              </p:ext>
            </p:extLst>
          </p:nvPr>
        </p:nvGraphicFramePr>
        <p:xfrm>
          <a:off x="-487680" y="297180"/>
          <a:ext cx="10157460" cy="56616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pPr algn="l"/>
            <a:r>
              <a:rPr lang="en-US" dirty="0"/>
              <a:t>Level Up Your RPG with Python</a:t>
            </a:r>
          </a:p>
        </p:txBody>
      </p:sp>
      <p:sp>
        <p:nvSpPr>
          <p:cNvPr id="42" name="Title 41">
            <a:extLst>
              <a:ext uri="{FF2B5EF4-FFF2-40B4-BE49-F238E27FC236}">
                <a16:creationId xmlns:a16="http://schemas.microsoft.com/office/drawing/2014/main" id="{0D1D9AFD-2CA5-6682-B816-EDB826CFC5CB}"/>
              </a:ext>
            </a:extLst>
          </p:cNvPr>
          <p:cNvSpPr>
            <a:spLocks noGrp="1"/>
          </p:cNvSpPr>
          <p:nvPr>
            <p:ph type="title"/>
          </p:nvPr>
        </p:nvSpPr>
        <p:spPr>
          <a:xfrm>
            <a:off x="539496" y="624205"/>
            <a:ext cx="3726180" cy="732155"/>
          </a:xfrm>
        </p:spPr>
        <p:txBody>
          <a:bodyPr>
            <a:normAutofit/>
          </a:bodyPr>
          <a:lstStyle/>
          <a:p>
            <a:r>
              <a:rPr lang="en-US" sz="4000" dirty="0">
                <a:solidFill>
                  <a:schemeClr val="bg1"/>
                </a:solidFill>
              </a:rPr>
              <a:t>The Tutorial</a:t>
            </a:r>
            <a:endParaRPr lang="en-US" sz="6600" dirty="0">
              <a:solidFill>
                <a:schemeClr val="bg1"/>
              </a:solidFill>
            </a:endParaRPr>
          </a:p>
        </p:txBody>
      </p:sp>
      <p:sp>
        <p:nvSpPr>
          <p:cNvPr id="2" name="Title 41">
            <a:extLst>
              <a:ext uri="{FF2B5EF4-FFF2-40B4-BE49-F238E27FC236}">
                <a16:creationId xmlns:a16="http://schemas.microsoft.com/office/drawing/2014/main" id="{CD9EA1D1-FFF0-419B-941F-BC1431FFA27B}"/>
              </a:ext>
            </a:extLst>
          </p:cNvPr>
          <p:cNvSpPr txBox="1">
            <a:spLocks/>
          </p:cNvSpPr>
          <p:nvPr/>
        </p:nvSpPr>
        <p:spPr>
          <a:xfrm>
            <a:off x="7450836" y="5905498"/>
            <a:ext cx="2043684" cy="732155"/>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500" dirty="0">
                <a:solidFill>
                  <a:srgbClr val="FFE94A"/>
                </a:solidFill>
              </a:rPr>
              <a:t>Zelda</a:t>
            </a:r>
          </a:p>
        </p:txBody>
      </p:sp>
      <p:sp>
        <p:nvSpPr>
          <p:cNvPr id="5" name="Title 41">
            <a:extLst>
              <a:ext uri="{FF2B5EF4-FFF2-40B4-BE49-F238E27FC236}">
                <a16:creationId xmlns:a16="http://schemas.microsoft.com/office/drawing/2014/main" id="{D8DECB26-E0DD-FF49-4490-343F6FF4B391}"/>
              </a:ext>
            </a:extLst>
          </p:cNvPr>
          <p:cNvSpPr txBox="1">
            <a:spLocks/>
          </p:cNvSpPr>
          <p:nvPr/>
        </p:nvSpPr>
        <p:spPr>
          <a:xfrm>
            <a:off x="7450836" y="5905497"/>
            <a:ext cx="2470404" cy="732155"/>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500" dirty="0">
                <a:solidFill>
                  <a:srgbClr val="FFE94A"/>
                </a:solidFill>
              </a:rPr>
              <a:t>Python</a:t>
            </a:r>
          </a:p>
        </p:txBody>
      </p:sp>
    </p:spTree>
    <p:extLst>
      <p:ext uri="{BB962C8B-B14F-4D97-AF65-F5344CB8AC3E}">
        <p14:creationId xmlns:p14="http://schemas.microsoft.com/office/powerpoint/2010/main" val="191294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250"/>
                                  </p:stCondLst>
                                  <p:iterate type="lt">
                                    <p:tmPct val="10000"/>
                                  </p:iterate>
                                  <p:childTnLst>
                                    <p:animEffect transition="out" filter="randombar(horizontal)">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1500"/>
                                        <p:tgtEl>
                                          <p:spTgt spid="5"/>
                                        </p:tgtEl>
                                      </p:cBhvr>
                                    </p:animEffect>
                                  </p:childTnLst>
                                </p:cTn>
                              </p:par>
                            </p:childTnLst>
                          </p:cTn>
                        </p:par>
                        <p:par>
                          <p:cTn id="11" fill="hold">
                            <p:stCondLst>
                              <p:cond delay="1650"/>
                            </p:stCondLst>
                            <p:childTnLst>
                              <p:par>
                                <p:cTn id="12" presetID="47" presetClass="entr" presetSubtype="0" fill="hold" grpId="0" nodeType="afterEffect">
                                  <p:stCondLst>
                                    <p:cond delay="0"/>
                                  </p:stCondLst>
                                  <p:childTnLst>
                                    <p:set>
                                      <p:cBhvr>
                                        <p:cTn id="13" dur="1" fill="hold">
                                          <p:stCondLst>
                                            <p:cond delay="0"/>
                                          </p:stCondLst>
                                        </p:cTn>
                                        <p:tgtEl>
                                          <p:spTgt spid="43">
                                            <p:graphicEl>
                                              <a:dgm id="{D2EE751E-B082-440A-A0C6-EF48B9F09568}"/>
                                            </p:graphicEl>
                                          </p:spTgt>
                                        </p:tgtEl>
                                        <p:attrNameLst>
                                          <p:attrName>style.visibility</p:attrName>
                                        </p:attrNameLst>
                                      </p:cBhvr>
                                      <p:to>
                                        <p:strVal val="visible"/>
                                      </p:to>
                                    </p:set>
                                    <p:animEffect transition="in" filter="fade">
                                      <p:cBhvr>
                                        <p:cTn id="14" dur="1000"/>
                                        <p:tgtEl>
                                          <p:spTgt spid="43">
                                            <p:graphicEl>
                                              <a:dgm id="{D2EE751E-B082-440A-A0C6-EF48B9F09568}"/>
                                            </p:graphicEl>
                                          </p:spTgt>
                                        </p:tgtEl>
                                      </p:cBhvr>
                                    </p:animEffect>
                                    <p:anim calcmode="lin" valueType="num">
                                      <p:cBhvr>
                                        <p:cTn id="15" dur="1000" fill="hold"/>
                                        <p:tgtEl>
                                          <p:spTgt spid="43">
                                            <p:graphicEl>
                                              <a:dgm id="{D2EE751E-B082-440A-A0C6-EF48B9F09568}"/>
                                            </p:graphicEl>
                                          </p:spTgt>
                                        </p:tgtEl>
                                        <p:attrNameLst>
                                          <p:attrName>ppt_x</p:attrName>
                                        </p:attrNameLst>
                                      </p:cBhvr>
                                      <p:tavLst>
                                        <p:tav tm="0">
                                          <p:val>
                                            <p:strVal val="#ppt_x"/>
                                          </p:val>
                                        </p:tav>
                                        <p:tav tm="100000">
                                          <p:val>
                                            <p:strVal val="#ppt_x"/>
                                          </p:val>
                                        </p:tav>
                                      </p:tavLst>
                                    </p:anim>
                                    <p:anim calcmode="lin" valueType="num">
                                      <p:cBhvr>
                                        <p:cTn id="16" dur="1000" fill="hold"/>
                                        <p:tgtEl>
                                          <p:spTgt spid="43">
                                            <p:graphicEl>
                                              <a:dgm id="{D2EE751E-B082-440A-A0C6-EF48B9F09568}"/>
                                            </p:graphicEl>
                                          </p:spTgt>
                                        </p:tgtEl>
                                        <p:attrNameLst>
                                          <p:attrName>ppt_y</p:attrName>
                                        </p:attrNameLst>
                                      </p:cBhvr>
                                      <p:tavLst>
                                        <p:tav tm="0">
                                          <p:val>
                                            <p:strVal val="#ppt_y-.1"/>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3">
                                            <p:graphicEl>
                                              <a:dgm id="{32DAE8B5-DA33-462C-B5C6-9AB72023446A}"/>
                                            </p:graphicEl>
                                          </p:spTgt>
                                        </p:tgtEl>
                                        <p:attrNameLst>
                                          <p:attrName>style.visibility</p:attrName>
                                        </p:attrNameLst>
                                      </p:cBhvr>
                                      <p:to>
                                        <p:strVal val="visible"/>
                                      </p:to>
                                    </p:set>
                                    <p:anim calcmode="lin" valueType="num">
                                      <p:cBhvr additive="base">
                                        <p:cTn id="19" dur="1000" fill="hold"/>
                                        <p:tgtEl>
                                          <p:spTgt spid="43">
                                            <p:graphicEl>
                                              <a:dgm id="{32DAE8B5-DA33-462C-B5C6-9AB72023446A}"/>
                                            </p:graphic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43">
                                            <p:graphicEl>
                                              <a:dgm id="{32DAE8B5-DA33-462C-B5C6-9AB72023446A}"/>
                                            </p:graphicEl>
                                          </p:spTgt>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43">
                                            <p:graphicEl>
                                              <a:dgm id="{0ADADAA2-CEFB-47F0-BE53-75157A7F356E}"/>
                                            </p:graphicEl>
                                          </p:spTgt>
                                        </p:tgtEl>
                                        <p:attrNameLst>
                                          <p:attrName>style.visibility</p:attrName>
                                        </p:attrNameLst>
                                      </p:cBhvr>
                                      <p:to>
                                        <p:strVal val="visible"/>
                                      </p:to>
                                    </p:set>
                                    <p:anim calcmode="lin" valueType="num">
                                      <p:cBhvr>
                                        <p:cTn id="23" dur="1000" fill="hold"/>
                                        <p:tgtEl>
                                          <p:spTgt spid="43">
                                            <p:graphicEl>
                                              <a:dgm id="{0ADADAA2-CEFB-47F0-BE53-75157A7F356E}"/>
                                            </p:graphicEl>
                                          </p:spTgt>
                                        </p:tgtEl>
                                        <p:attrNameLst>
                                          <p:attrName>ppt_w</p:attrName>
                                        </p:attrNameLst>
                                      </p:cBhvr>
                                      <p:tavLst>
                                        <p:tav tm="0">
                                          <p:val>
                                            <p:fltVal val="0"/>
                                          </p:val>
                                        </p:tav>
                                        <p:tav tm="100000">
                                          <p:val>
                                            <p:strVal val="#ppt_w"/>
                                          </p:val>
                                        </p:tav>
                                      </p:tavLst>
                                    </p:anim>
                                    <p:anim calcmode="lin" valueType="num">
                                      <p:cBhvr>
                                        <p:cTn id="24" dur="1000" fill="hold"/>
                                        <p:tgtEl>
                                          <p:spTgt spid="43">
                                            <p:graphicEl>
                                              <a:dgm id="{0ADADAA2-CEFB-47F0-BE53-75157A7F356E}"/>
                                            </p:graphicEl>
                                          </p:spTgt>
                                        </p:tgtEl>
                                        <p:attrNameLst>
                                          <p:attrName>ppt_h</p:attrName>
                                        </p:attrNameLst>
                                      </p:cBhvr>
                                      <p:tavLst>
                                        <p:tav tm="0">
                                          <p:val>
                                            <p:fltVal val="0"/>
                                          </p:val>
                                        </p:tav>
                                        <p:tav tm="100000">
                                          <p:val>
                                            <p:strVal val="#ppt_h"/>
                                          </p:val>
                                        </p:tav>
                                      </p:tavLst>
                                    </p:anim>
                                    <p:animEffect transition="in" filter="fade">
                                      <p:cBhvr>
                                        <p:cTn id="25" dur="1000"/>
                                        <p:tgtEl>
                                          <p:spTgt spid="43">
                                            <p:graphicEl>
                                              <a:dgm id="{0ADADAA2-CEFB-47F0-BE53-75157A7F356E}"/>
                                            </p:graphicEl>
                                          </p:spTgt>
                                        </p:tgtEl>
                                      </p:cBhvr>
                                    </p:animEffect>
                                  </p:childTnLst>
                                </p:cTn>
                              </p:par>
                              <p:par>
                                <p:cTn id="26" presetID="2" presetClass="entr" presetSubtype="8" fill="hold" grpId="0" nodeType="withEffect">
                                  <p:stCondLst>
                                    <p:cond delay="0"/>
                                  </p:stCondLst>
                                  <p:childTnLst>
                                    <p:set>
                                      <p:cBhvr>
                                        <p:cTn id="27" dur="1" fill="hold">
                                          <p:stCondLst>
                                            <p:cond delay="0"/>
                                          </p:stCondLst>
                                        </p:cTn>
                                        <p:tgtEl>
                                          <p:spTgt spid="43">
                                            <p:graphicEl>
                                              <a:dgm id="{6B313FE5-BB08-48F4-A7DB-C060A48786CA}"/>
                                            </p:graphicEl>
                                          </p:spTgt>
                                        </p:tgtEl>
                                        <p:attrNameLst>
                                          <p:attrName>style.visibility</p:attrName>
                                        </p:attrNameLst>
                                      </p:cBhvr>
                                      <p:to>
                                        <p:strVal val="visible"/>
                                      </p:to>
                                    </p:set>
                                    <p:anim calcmode="lin" valueType="num">
                                      <p:cBhvr additive="base">
                                        <p:cTn id="28" dur="1000" fill="hold"/>
                                        <p:tgtEl>
                                          <p:spTgt spid="43">
                                            <p:graphicEl>
                                              <a:dgm id="{6B313FE5-BB08-48F4-A7DB-C060A48786CA}"/>
                                            </p:graphic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43">
                                            <p:graphicEl>
                                              <a:dgm id="{6B313FE5-BB08-48F4-A7DB-C060A48786CA}"/>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3" grpId="0" uiExpand="1">
        <p:bldSub>
          <a:bldDgm bld="one"/>
        </p:bldSub>
      </p:bldGraphic>
      <p:bldP spid="2"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Transparent padlock">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a:blip r:embed="rId3"/>
          <a:srcRect l="9542" r="9542"/>
          <a:stretch/>
        </p:blipFill>
        <p:spPr/>
      </p:pic>
      <p:pic>
        <p:nvPicPr>
          <p:cNvPr id="23" name="Picture Placeholder 22" descr="Computer script on a screen">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a:blip r:embed="rId4"/>
          <a:srcRect l="8835" r="8835"/>
          <a:stretch/>
        </p:blipFill>
        <p:spPr/>
      </p:pic>
      <p:pic>
        <p:nvPicPr>
          <p:cNvPr id="25" name="Picture Placeholder 24" descr="A colorful abstract pixelated image">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5"/>
          <a:srcRect l="7543" t="-11002" r="7543" b="11002"/>
          <a:stretch/>
        </p:blipFill>
        <p:spPr>
          <a:xfrm>
            <a:off x="5069387" y="2139888"/>
            <a:ext cx="2053231" cy="1662194"/>
          </a:xfrm>
        </p:spPr>
      </p:pic>
      <p:pic>
        <p:nvPicPr>
          <p:cNvPr id="27" name="Picture Placeholder 26" descr="Camera lens">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a:blip r:embed="rId6"/>
          <a:srcRect l="8835" r="8835"/>
          <a:stretch/>
        </p:blipFill>
        <p:spPr>
          <a:xfrm>
            <a:off x="7439880" y="2176535"/>
            <a:ext cx="2053231" cy="1662194"/>
          </a:xfrm>
        </p:spPr>
      </p:pic>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07/28/2023</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Level Up Your RPG with Python</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30</a:t>
            </a:fld>
            <a:endParaRPr lang="en-US" dirty="0"/>
          </a:p>
        </p:txBody>
      </p:sp>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Expansion Packs</a:t>
            </a:r>
          </a:p>
        </p:txBody>
      </p:sp>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a:xfrm>
            <a:off x="321754" y="3624699"/>
            <a:ext cx="2057400" cy="731520"/>
          </a:xfrm>
        </p:spPr>
        <p:txBody>
          <a:bodyPr anchor="b">
            <a:noAutofit/>
          </a:bodyPr>
          <a:lstStyle/>
          <a:p>
            <a:r>
              <a:rPr lang="en-US" b="1" dirty="0">
                <a:latin typeface="+mj-lt"/>
              </a:rPr>
              <a:t>Authentication</a:t>
            </a:r>
          </a:p>
        </p:txBody>
      </p:sp>
      <p:graphicFrame>
        <p:nvGraphicFramePr>
          <p:cNvPr id="20" name="Diagram 19">
            <a:extLst>
              <a:ext uri="{FF2B5EF4-FFF2-40B4-BE49-F238E27FC236}">
                <a16:creationId xmlns:a16="http://schemas.microsoft.com/office/drawing/2014/main" id="{C089BCC7-52C8-1A14-0AF9-00D68BFFA31B}"/>
              </a:ext>
            </a:extLst>
          </p:cNvPr>
          <p:cNvGraphicFramePr/>
          <p:nvPr>
            <p:extLst>
              <p:ext uri="{D42A27DB-BD31-4B8C-83A1-F6EECF244321}">
                <p14:modId xmlns:p14="http://schemas.microsoft.com/office/powerpoint/2010/main" val="1025024642"/>
              </p:ext>
            </p:extLst>
          </p:nvPr>
        </p:nvGraphicFramePr>
        <p:xfrm>
          <a:off x="321754" y="4356219"/>
          <a:ext cx="2066519" cy="930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a:xfrm>
            <a:off x="7483118" y="3624699"/>
            <a:ext cx="2057400" cy="731520"/>
          </a:xfrm>
        </p:spPr>
        <p:txBody>
          <a:bodyPr anchor="b">
            <a:normAutofit/>
          </a:bodyPr>
          <a:lstStyle/>
          <a:p>
            <a:r>
              <a:rPr lang="en-US" b="1" dirty="0">
                <a:latin typeface="+mj-lt"/>
              </a:rPr>
              <a:t>OCR</a:t>
            </a:r>
          </a:p>
        </p:txBody>
      </p:sp>
      <p:graphicFrame>
        <p:nvGraphicFramePr>
          <p:cNvPr id="24" name="Diagram 23">
            <a:extLst>
              <a:ext uri="{FF2B5EF4-FFF2-40B4-BE49-F238E27FC236}">
                <a16:creationId xmlns:a16="http://schemas.microsoft.com/office/drawing/2014/main" id="{63832BD2-6228-D5D0-DA7D-06C87BBC3F74}"/>
              </a:ext>
            </a:extLst>
          </p:cNvPr>
          <p:cNvGraphicFramePr/>
          <p:nvPr>
            <p:extLst>
              <p:ext uri="{D42A27DB-BD31-4B8C-83A1-F6EECF244321}">
                <p14:modId xmlns:p14="http://schemas.microsoft.com/office/powerpoint/2010/main" val="4034155119"/>
              </p:ext>
            </p:extLst>
          </p:nvPr>
        </p:nvGraphicFramePr>
        <p:xfrm>
          <a:off x="7483118" y="4349174"/>
          <a:ext cx="2057400" cy="9377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a:xfrm>
            <a:off x="5101716" y="3624699"/>
            <a:ext cx="2057400" cy="731520"/>
          </a:xfrm>
        </p:spPr>
        <p:txBody>
          <a:bodyPr anchor="b">
            <a:normAutofit/>
          </a:bodyPr>
          <a:lstStyle/>
          <a:p>
            <a:r>
              <a:rPr lang="en-US" b="1" dirty="0">
                <a:latin typeface="+mj-lt"/>
              </a:rPr>
              <a:t>Web Scraping</a:t>
            </a:r>
          </a:p>
        </p:txBody>
      </p:sp>
      <p:graphicFrame>
        <p:nvGraphicFramePr>
          <p:cNvPr id="22" name="Diagram 21">
            <a:extLst>
              <a:ext uri="{FF2B5EF4-FFF2-40B4-BE49-F238E27FC236}">
                <a16:creationId xmlns:a16="http://schemas.microsoft.com/office/drawing/2014/main" id="{DE064F6C-774B-E833-FD7E-6DDE5D59290F}"/>
              </a:ext>
            </a:extLst>
          </p:cNvPr>
          <p:cNvGraphicFramePr/>
          <p:nvPr>
            <p:extLst>
              <p:ext uri="{D42A27DB-BD31-4B8C-83A1-F6EECF244321}">
                <p14:modId xmlns:p14="http://schemas.microsoft.com/office/powerpoint/2010/main" val="3680298947"/>
              </p:ext>
            </p:extLst>
          </p:nvPr>
        </p:nvGraphicFramePr>
        <p:xfrm>
          <a:off x="5069387" y="4349174"/>
          <a:ext cx="2057400" cy="93771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a:xfrm>
            <a:off x="2763552" y="3624699"/>
            <a:ext cx="2057400" cy="731520"/>
          </a:xfrm>
        </p:spPr>
        <p:txBody>
          <a:bodyPr anchor="b">
            <a:normAutofit/>
          </a:bodyPr>
          <a:lstStyle/>
          <a:p>
            <a:r>
              <a:rPr lang="en-US" b="1" dirty="0"/>
              <a:t>APIs</a:t>
            </a:r>
            <a:endParaRPr lang="en-US" b="1" dirty="0">
              <a:latin typeface="+mj-lt"/>
            </a:endParaRPr>
          </a:p>
        </p:txBody>
      </p:sp>
      <p:graphicFrame>
        <p:nvGraphicFramePr>
          <p:cNvPr id="19" name="Diagram 18">
            <a:extLst>
              <a:ext uri="{FF2B5EF4-FFF2-40B4-BE49-F238E27FC236}">
                <a16:creationId xmlns:a16="http://schemas.microsoft.com/office/drawing/2014/main" id="{4D453854-42D3-92D1-9A54-39D557EE9E55}"/>
              </a:ext>
            </a:extLst>
          </p:cNvPr>
          <p:cNvGraphicFramePr/>
          <p:nvPr>
            <p:extLst>
              <p:ext uri="{D42A27DB-BD31-4B8C-83A1-F6EECF244321}">
                <p14:modId xmlns:p14="http://schemas.microsoft.com/office/powerpoint/2010/main" val="4131615366"/>
              </p:ext>
            </p:extLst>
          </p:nvPr>
        </p:nvGraphicFramePr>
        <p:xfrm>
          <a:off x="2763552" y="4339708"/>
          <a:ext cx="2053231" cy="143440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3937857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D64C9D-0BDC-93D8-CA18-6A303AE6BFBF}"/>
              </a:ext>
            </a:extLst>
          </p:cNvPr>
          <p:cNvSpPr>
            <a:spLocks noGrp="1"/>
          </p:cNvSpPr>
          <p:nvPr>
            <p:ph type="title"/>
          </p:nvPr>
        </p:nvSpPr>
        <p:spPr/>
        <p:txBody>
          <a:bodyPr/>
          <a:lstStyle/>
          <a:p>
            <a:r>
              <a:rPr lang="en-US" dirty="0"/>
              <a:t>Continuing your Quest</a:t>
            </a:r>
          </a:p>
        </p:txBody>
      </p:sp>
      <p:sp>
        <p:nvSpPr>
          <p:cNvPr id="8" name="Content Placeholder 7">
            <a:extLst>
              <a:ext uri="{FF2B5EF4-FFF2-40B4-BE49-F238E27FC236}">
                <a16:creationId xmlns:a16="http://schemas.microsoft.com/office/drawing/2014/main" id="{E443AB50-F082-D452-E89F-9E0C0ACA390E}"/>
              </a:ext>
            </a:extLst>
          </p:cNvPr>
          <p:cNvSpPr>
            <a:spLocks noGrp="1"/>
          </p:cNvSpPr>
          <p:nvPr>
            <p:ph sz="half" idx="1"/>
          </p:nvPr>
        </p:nvSpPr>
        <p:spPr>
          <a:xfrm>
            <a:off x="677334" y="2270414"/>
            <a:ext cx="4980380" cy="2317172"/>
          </a:xfrm>
        </p:spPr>
        <p:txBody>
          <a:bodyPr>
            <a:normAutofit fontScale="92500" lnSpcReduction="20000"/>
          </a:bodyPr>
          <a:lstStyle/>
          <a:p>
            <a:pPr marL="0" indent="0">
              <a:buNone/>
            </a:pPr>
            <a:r>
              <a:rPr lang="en-US" sz="4400" dirty="0"/>
              <a:t>Links</a:t>
            </a:r>
          </a:p>
          <a:p>
            <a:r>
              <a:rPr lang="en-US" b="0" i="0" dirty="0">
                <a:solidFill>
                  <a:srgbClr val="E8EAED"/>
                </a:solidFill>
                <a:effectLst/>
                <a:latin typeface="Roboto" panose="02000000000000000000" pitchFamily="2" charset="0"/>
                <a:hlinkClick r:id="rId3"/>
              </a:rPr>
              <a:t>https://www.python.org/doc/</a:t>
            </a:r>
            <a:endParaRPr lang="en-US" b="0" i="0" dirty="0">
              <a:solidFill>
                <a:srgbClr val="E8EAED"/>
              </a:solidFill>
              <a:effectLst/>
              <a:latin typeface="Roboto" panose="02000000000000000000" pitchFamily="2" charset="0"/>
            </a:endParaRPr>
          </a:p>
          <a:p>
            <a:r>
              <a:rPr lang="en-US" dirty="0">
                <a:solidFill>
                  <a:srgbClr val="E8EAED"/>
                </a:solidFill>
                <a:latin typeface="Roboto" panose="02000000000000000000" pitchFamily="2" charset="0"/>
                <a:hlinkClick r:id="rId4"/>
              </a:rPr>
              <a:t>https://github.com/gto76/python-cheatsheet</a:t>
            </a:r>
            <a:endParaRPr lang="en-US" dirty="0">
              <a:solidFill>
                <a:srgbClr val="E8EAED"/>
              </a:solidFill>
              <a:latin typeface="Roboto" panose="02000000000000000000" pitchFamily="2" charset="0"/>
            </a:endParaRPr>
          </a:p>
          <a:p>
            <a:r>
              <a:rPr lang="en-US" b="0" i="0" dirty="0">
                <a:solidFill>
                  <a:srgbClr val="E8EAED"/>
                </a:solidFill>
                <a:effectLst/>
                <a:latin typeface="Roboto" panose="02000000000000000000" pitchFamily="2" charset="0"/>
                <a:hlinkClick r:id="rId5"/>
              </a:rPr>
              <a:t>https://code.visualstudio.com/</a:t>
            </a:r>
            <a:endParaRPr lang="en-US" b="0" i="0" dirty="0">
              <a:solidFill>
                <a:srgbClr val="E8EAED"/>
              </a:solidFill>
              <a:effectLst/>
              <a:latin typeface="Roboto" panose="02000000000000000000" pitchFamily="2" charset="0"/>
            </a:endParaRPr>
          </a:p>
          <a:p>
            <a:r>
              <a:rPr lang="en-US" dirty="0">
                <a:solidFill>
                  <a:srgbClr val="E8EAED"/>
                </a:solidFill>
                <a:latin typeface="Roboto" panose="02000000000000000000" pitchFamily="2" charset="0"/>
                <a:hlinkClick r:id="rId6"/>
              </a:rPr>
              <a:t>https://ibm.github.io/ibmi-oss-resources/</a:t>
            </a:r>
            <a:endParaRPr lang="en-US" dirty="0">
              <a:solidFill>
                <a:srgbClr val="E8EAED"/>
              </a:solidFill>
              <a:latin typeface="Roboto" panose="02000000000000000000" pitchFamily="2" charset="0"/>
            </a:endParaRPr>
          </a:p>
          <a:p>
            <a:r>
              <a:rPr lang="en-US" b="0" i="0" dirty="0">
                <a:solidFill>
                  <a:srgbClr val="E8EAED"/>
                </a:solidFill>
                <a:effectLst/>
                <a:latin typeface="Roboto" panose="02000000000000000000" pitchFamily="2" charset="0"/>
                <a:hlinkClick r:id="rId7"/>
              </a:rPr>
              <a:t>https://github.com/vinta/awesome-python</a:t>
            </a:r>
            <a:endParaRPr lang="en-US" dirty="0"/>
          </a:p>
        </p:txBody>
      </p:sp>
      <p:sp>
        <p:nvSpPr>
          <p:cNvPr id="3" name="Date Placeholder 2">
            <a:extLst>
              <a:ext uri="{FF2B5EF4-FFF2-40B4-BE49-F238E27FC236}">
                <a16:creationId xmlns:a16="http://schemas.microsoft.com/office/drawing/2014/main" id="{280D52E6-B32F-65FB-2454-E11DAD10B964}"/>
              </a:ext>
            </a:extLst>
          </p:cNvPr>
          <p:cNvSpPr>
            <a:spLocks noGrp="1"/>
          </p:cNvSpPr>
          <p:nvPr>
            <p:ph type="dt" sz="half" idx="10"/>
          </p:nvPr>
        </p:nvSpPr>
        <p:spPr/>
        <p:txBody>
          <a:bodyPr/>
          <a:lstStyle/>
          <a:p>
            <a:r>
              <a:rPr lang="en-US"/>
              <a:t>07/28/2023</a:t>
            </a:r>
            <a:endParaRPr lang="en-US" dirty="0"/>
          </a:p>
        </p:txBody>
      </p:sp>
      <p:sp>
        <p:nvSpPr>
          <p:cNvPr id="4" name="Footer Placeholder 3">
            <a:extLst>
              <a:ext uri="{FF2B5EF4-FFF2-40B4-BE49-F238E27FC236}">
                <a16:creationId xmlns:a16="http://schemas.microsoft.com/office/drawing/2014/main" id="{DD51D82A-36F0-3BD7-9B84-867D28E6EEFF}"/>
              </a:ext>
            </a:extLst>
          </p:cNvPr>
          <p:cNvSpPr>
            <a:spLocks noGrp="1"/>
          </p:cNvSpPr>
          <p:nvPr>
            <p:ph type="ftr" sz="quarter" idx="11"/>
          </p:nvPr>
        </p:nvSpPr>
        <p:spPr/>
        <p:txBody>
          <a:bodyPr/>
          <a:lstStyle/>
          <a:p>
            <a:r>
              <a:rPr lang="en-US"/>
              <a:t>Level Up Your RPG with Python</a:t>
            </a:r>
            <a:endParaRPr lang="en-US" dirty="0"/>
          </a:p>
        </p:txBody>
      </p:sp>
      <p:sp>
        <p:nvSpPr>
          <p:cNvPr id="5" name="Slide Number Placeholder 4">
            <a:extLst>
              <a:ext uri="{FF2B5EF4-FFF2-40B4-BE49-F238E27FC236}">
                <a16:creationId xmlns:a16="http://schemas.microsoft.com/office/drawing/2014/main" id="{0492F81C-7EBB-C3DE-3956-7209418212AD}"/>
              </a:ext>
            </a:extLst>
          </p:cNvPr>
          <p:cNvSpPr>
            <a:spLocks noGrp="1"/>
          </p:cNvSpPr>
          <p:nvPr>
            <p:ph type="sldNum" sz="quarter" idx="12"/>
          </p:nvPr>
        </p:nvSpPr>
        <p:spPr/>
        <p:txBody>
          <a:bodyPr/>
          <a:lstStyle/>
          <a:p>
            <a:fld id="{B9713C8C-8E70-45D5-AE59-23E60168254E}" type="slidenum">
              <a:rPr lang="en-US" smtClean="0"/>
              <a:t>31</a:t>
            </a:fld>
            <a:endParaRPr lang="en-US" dirty="0"/>
          </a:p>
        </p:txBody>
      </p:sp>
    </p:spTree>
    <p:extLst>
      <p:ext uri="{BB962C8B-B14F-4D97-AF65-F5344CB8AC3E}">
        <p14:creationId xmlns:p14="http://schemas.microsoft.com/office/powerpoint/2010/main" val="3757156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443AB50-F082-D452-E89F-9E0C0ACA390E}"/>
              </a:ext>
            </a:extLst>
          </p:cNvPr>
          <p:cNvSpPr>
            <a:spLocks noGrp="1"/>
          </p:cNvSpPr>
          <p:nvPr>
            <p:ph sz="half" idx="1"/>
          </p:nvPr>
        </p:nvSpPr>
        <p:spPr>
          <a:xfrm>
            <a:off x="677333" y="451513"/>
            <a:ext cx="7913329" cy="5589849"/>
          </a:xfrm>
        </p:spPr>
        <p:txBody>
          <a:bodyPr>
            <a:normAutofit fontScale="40000" lnSpcReduction="20000"/>
          </a:bodyPr>
          <a:lstStyle/>
          <a:p>
            <a:pPr marL="0" indent="0">
              <a:buNone/>
            </a:pPr>
            <a:r>
              <a:rPr lang="en-US" sz="8800" dirty="0"/>
              <a:t>References</a:t>
            </a:r>
          </a:p>
          <a:p>
            <a:r>
              <a:rPr lang="en-US" sz="4400" dirty="0">
                <a:hlinkClick r:id="rId3"/>
              </a:rPr>
              <a:t>https://git-scm.com/downloads</a:t>
            </a:r>
            <a:endParaRPr lang="en-US" sz="4400" dirty="0"/>
          </a:p>
          <a:p>
            <a:r>
              <a:rPr lang="en-US" sz="4400" dirty="0">
                <a:hlinkClick r:id="rId4"/>
              </a:rPr>
              <a:t>https://www.scottklement.com/unixcmd/</a:t>
            </a:r>
            <a:endParaRPr lang="en-US" sz="4400" dirty="0"/>
          </a:p>
          <a:p>
            <a:r>
              <a:rPr lang="en-US" sz="4400" dirty="0">
                <a:hlinkClick r:id="rId5"/>
              </a:rPr>
              <a:t>https://github.com/IBM/ibmichroot/</a:t>
            </a:r>
            <a:endParaRPr lang="en-US" sz="4400" dirty="0"/>
          </a:p>
          <a:p>
            <a:r>
              <a:rPr lang="en-US" sz="4400" b="0" i="0" dirty="0">
                <a:solidFill>
                  <a:srgbClr val="E8EAED"/>
                </a:solidFill>
                <a:effectLst/>
                <a:latin typeface="Roboto" panose="02000000000000000000" pitchFamily="2" charset="0"/>
                <a:hlinkClick r:id="rId6"/>
              </a:rPr>
              <a:t>https://github.com/arrow-py/arrow</a:t>
            </a:r>
            <a:endParaRPr lang="en-US" sz="4400" dirty="0"/>
          </a:p>
          <a:p>
            <a:r>
              <a:rPr lang="en-US" sz="4400" b="0" i="0" dirty="0">
                <a:solidFill>
                  <a:srgbClr val="E8EAED"/>
                </a:solidFill>
                <a:effectLst/>
                <a:latin typeface="Roboto" panose="02000000000000000000" pitchFamily="2" charset="0"/>
                <a:hlinkClick r:id="rId7"/>
              </a:rPr>
              <a:t>https://github.com/pdfminer/pdfminer.six</a:t>
            </a:r>
            <a:endParaRPr lang="en-US" sz="4400" b="0" i="0" dirty="0">
              <a:solidFill>
                <a:srgbClr val="E8EAED"/>
              </a:solidFill>
              <a:effectLst/>
              <a:latin typeface="Roboto" panose="02000000000000000000" pitchFamily="2" charset="0"/>
            </a:endParaRPr>
          </a:p>
          <a:p>
            <a:r>
              <a:rPr lang="en-US" sz="4400" b="0" i="0" dirty="0">
                <a:solidFill>
                  <a:srgbClr val="E8EAED"/>
                </a:solidFill>
                <a:effectLst/>
                <a:latin typeface="Roboto" panose="02000000000000000000" pitchFamily="2" charset="0"/>
                <a:hlinkClick r:id="rId8"/>
              </a:rPr>
              <a:t>https://github.com/pandas-dev/pandas</a:t>
            </a:r>
            <a:endParaRPr lang="en-US" sz="4400" b="0" i="0" dirty="0">
              <a:solidFill>
                <a:srgbClr val="E8EAED"/>
              </a:solidFill>
              <a:effectLst/>
              <a:latin typeface="Roboto" panose="02000000000000000000" pitchFamily="2" charset="0"/>
            </a:endParaRPr>
          </a:p>
          <a:p>
            <a:r>
              <a:rPr lang="en-US" sz="4400" b="0" i="0" dirty="0">
                <a:solidFill>
                  <a:srgbClr val="E8EAED"/>
                </a:solidFill>
                <a:effectLst/>
                <a:latin typeface="Roboto" panose="02000000000000000000" pitchFamily="2" charset="0"/>
                <a:hlinkClick r:id="rId9"/>
              </a:rPr>
              <a:t>https://github.com/MicroPyramid/forex-python</a:t>
            </a:r>
            <a:endParaRPr lang="en-US" sz="4400" dirty="0">
              <a:solidFill>
                <a:srgbClr val="E8EAED"/>
              </a:solidFill>
              <a:latin typeface="Roboto" panose="02000000000000000000" pitchFamily="2" charset="0"/>
            </a:endParaRPr>
          </a:p>
          <a:p>
            <a:r>
              <a:rPr lang="en-US" sz="4400" b="0" i="0" dirty="0">
                <a:solidFill>
                  <a:srgbClr val="E8EAED"/>
                </a:solidFill>
                <a:effectLst/>
                <a:latin typeface="Roboto" panose="02000000000000000000" pitchFamily="2" charset="0"/>
                <a:hlinkClick r:id="rId10"/>
              </a:rPr>
              <a:t>https://github.com/google/python-fire</a:t>
            </a:r>
            <a:endParaRPr lang="en-US" sz="4400" b="0" i="0" dirty="0">
              <a:solidFill>
                <a:srgbClr val="E8EAED"/>
              </a:solidFill>
              <a:effectLst/>
              <a:latin typeface="Roboto" panose="02000000000000000000" pitchFamily="2" charset="0"/>
            </a:endParaRPr>
          </a:p>
          <a:p>
            <a:r>
              <a:rPr lang="en-US" sz="4400" b="0" i="0" dirty="0">
                <a:solidFill>
                  <a:srgbClr val="E8EAED"/>
                </a:solidFill>
                <a:effectLst/>
                <a:latin typeface="Roboto" panose="02000000000000000000" pitchFamily="2" charset="0"/>
                <a:hlinkClick r:id="rId11"/>
              </a:rPr>
              <a:t>https://docs.python.org/3/library/argparse.html</a:t>
            </a:r>
          </a:p>
          <a:p>
            <a:r>
              <a:rPr lang="en-US" sz="4400" b="0" i="0" dirty="0">
                <a:solidFill>
                  <a:srgbClr val="E8EAED"/>
                </a:solidFill>
                <a:effectLst/>
                <a:latin typeface="Roboto" panose="02000000000000000000" pitchFamily="2" charset="0"/>
                <a:hlinkClick r:id="rId11"/>
              </a:rPr>
              <a:t>https://github.com/python-jsonschema/jsonschema</a:t>
            </a:r>
            <a:endParaRPr lang="en-US" sz="4400" b="0" i="0" dirty="0">
              <a:solidFill>
                <a:srgbClr val="E8EAED"/>
              </a:solidFill>
              <a:effectLst/>
              <a:latin typeface="Roboto" panose="02000000000000000000" pitchFamily="2" charset="0"/>
            </a:endParaRPr>
          </a:p>
          <a:p>
            <a:r>
              <a:rPr lang="en-US" sz="4400" b="0" i="0" dirty="0">
                <a:solidFill>
                  <a:srgbClr val="E8EAED"/>
                </a:solidFill>
                <a:effectLst/>
                <a:latin typeface="Roboto" panose="02000000000000000000" pitchFamily="2" charset="0"/>
                <a:hlinkClick r:id="rId12"/>
              </a:rPr>
              <a:t>https://github.com/daviddrysdale/python-phonenumbers</a:t>
            </a:r>
            <a:endParaRPr lang="en-US" sz="4400" b="0" i="0" dirty="0">
              <a:solidFill>
                <a:srgbClr val="E8EAED"/>
              </a:solidFill>
              <a:effectLst/>
              <a:latin typeface="Roboto" panose="02000000000000000000" pitchFamily="2" charset="0"/>
            </a:endParaRPr>
          </a:p>
          <a:p>
            <a:r>
              <a:rPr lang="en-US" sz="4400" b="0" i="0" dirty="0">
                <a:solidFill>
                  <a:srgbClr val="E8EAED"/>
                </a:solidFill>
                <a:effectLst/>
                <a:latin typeface="Roboto" panose="02000000000000000000" pitchFamily="2" charset="0"/>
                <a:hlinkClick r:id="rId13"/>
              </a:rPr>
              <a:t>https://github.com/mailgun/flanker</a:t>
            </a:r>
            <a:endParaRPr lang="en-US" sz="4400" b="0" i="0" dirty="0">
              <a:solidFill>
                <a:srgbClr val="E8EAED"/>
              </a:solidFill>
              <a:effectLst/>
              <a:latin typeface="Roboto" panose="02000000000000000000" pitchFamily="2" charset="0"/>
            </a:endParaRPr>
          </a:p>
          <a:p>
            <a:r>
              <a:rPr lang="en-US" sz="4400" b="0" i="0" dirty="0">
                <a:solidFill>
                  <a:srgbClr val="E8EAED"/>
                </a:solidFill>
                <a:effectLst/>
                <a:latin typeface="Roboto" panose="02000000000000000000" pitchFamily="2" charset="0"/>
                <a:hlinkClick r:id="rId14"/>
              </a:rPr>
              <a:t>https://github.com/gruns/furl</a:t>
            </a:r>
            <a:endParaRPr lang="en-US" sz="4400" b="0" i="0" dirty="0">
              <a:solidFill>
                <a:srgbClr val="E8EAED"/>
              </a:solidFill>
              <a:effectLst/>
              <a:latin typeface="Roboto" panose="02000000000000000000" pitchFamily="2" charset="0"/>
            </a:endParaRPr>
          </a:p>
          <a:p>
            <a:r>
              <a:rPr lang="en-US" sz="4400" b="0" i="0" dirty="0">
                <a:solidFill>
                  <a:srgbClr val="E8EAED"/>
                </a:solidFill>
                <a:effectLst/>
                <a:latin typeface="Roboto" panose="02000000000000000000" pitchFamily="2" charset="0"/>
                <a:hlinkClick r:id="rId15"/>
              </a:rPr>
              <a:t>https://github.com/geopy/geopy</a:t>
            </a:r>
            <a:endParaRPr lang="en-US" sz="4400" b="0" i="0" dirty="0">
              <a:solidFill>
                <a:srgbClr val="E8EAED"/>
              </a:solidFill>
              <a:effectLst/>
              <a:latin typeface="Roboto" panose="02000000000000000000" pitchFamily="2" charset="0"/>
            </a:endParaRPr>
          </a:p>
        </p:txBody>
      </p:sp>
      <p:sp>
        <p:nvSpPr>
          <p:cNvPr id="3" name="Date Placeholder 2">
            <a:extLst>
              <a:ext uri="{FF2B5EF4-FFF2-40B4-BE49-F238E27FC236}">
                <a16:creationId xmlns:a16="http://schemas.microsoft.com/office/drawing/2014/main" id="{280D52E6-B32F-65FB-2454-E11DAD10B964}"/>
              </a:ext>
            </a:extLst>
          </p:cNvPr>
          <p:cNvSpPr>
            <a:spLocks noGrp="1"/>
          </p:cNvSpPr>
          <p:nvPr>
            <p:ph type="dt" sz="half" idx="10"/>
          </p:nvPr>
        </p:nvSpPr>
        <p:spPr/>
        <p:txBody>
          <a:bodyPr/>
          <a:lstStyle/>
          <a:p>
            <a:r>
              <a:rPr lang="en-US"/>
              <a:t>07/28/2023</a:t>
            </a:r>
            <a:endParaRPr lang="en-US" dirty="0"/>
          </a:p>
        </p:txBody>
      </p:sp>
      <p:sp>
        <p:nvSpPr>
          <p:cNvPr id="4" name="Footer Placeholder 3">
            <a:extLst>
              <a:ext uri="{FF2B5EF4-FFF2-40B4-BE49-F238E27FC236}">
                <a16:creationId xmlns:a16="http://schemas.microsoft.com/office/drawing/2014/main" id="{DD51D82A-36F0-3BD7-9B84-867D28E6EEFF}"/>
              </a:ext>
            </a:extLst>
          </p:cNvPr>
          <p:cNvSpPr>
            <a:spLocks noGrp="1"/>
          </p:cNvSpPr>
          <p:nvPr>
            <p:ph type="ftr" sz="quarter" idx="11"/>
          </p:nvPr>
        </p:nvSpPr>
        <p:spPr/>
        <p:txBody>
          <a:bodyPr/>
          <a:lstStyle/>
          <a:p>
            <a:r>
              <a:rPr lang="en-US"/>
              <a:t>Level Up Your RPG with Python</a:t>
            </a:r>
            <a:endParaRPr lang="en-US" dirty="0"/>
          </a:p>
        </p:txBody>
      </p:sp>
      <p:sp>
        <p:nvSpPr>
          <p:cNvPr id="5" name="Slide Number Placeholder 4">
            <a:extLst>
              <a:ext uri="{FF2B5EF4-FFF2-40B4-BE49-F238E27FC236}">
                <a16:creationId xmlns:a16="http://schemas.microsoft.com/office/drawing/2014/main" id="{0492F81C-7EBB-C3DE-3956-7209418212AD}"/>
              </a:ext>
            </a:extLst>
          </p:cNvPr>
          <p:cNvSpPr>
            <a:spLocks noGrp="1"/>
          </p:cNvSpPr>
          <p:nvPr>
            <p:ph type="sldNum" sz="quarter" idx="12"/>
          </p:nvPr>
        </p:nvSpPr>
        <p:spPr/>
        <p:txBody>
          <a:bodyPr/>
          <a:lstStyle/>
          <a:p>
            <a:fld id="{B9713C8C-8E70-45D5-AE59-23E60168254E}" type="slidenum">
              <a:rPr lang="en-US" smtClean="0"/>
              <a:t>32</a:t>
            </a:fld>
            <a:endParaRPr lang="en-US" dirty="0"/>
          </a:p>
        </p:txBody>
      </p:sp>
    </p:spTree>
    <p:extLst>
      <p:ext uri="{BB962C8B-B14F-4D97-AF65-F5344CB8AC3E}">
        <p14:creationId xmlns:p14="http://schemas.microsoft.com/office/powerpoint/2010/main" val="1756781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ssorted blue dices">
            <a:extLst>
              <a:ext uri="{FF2B5EF4-FFF2-40B4-BE49-F238E27FC236}">
                <a16:creationId xmlns:a16="http://schemas.microsoft.com/office/drawing/2014/main" id="{C0AA5E5B-9A0B-4837-9008-6B83089C194E}"/>
              </a:ext>
            </a:extLst>
          </p:cNvPr>
          <p:cNvPicPr>
            <a:picLocks noGrp="1"/>
          </p:cNvPicPr>
          <p:nvPr>
            <p:ph type="pic" sz="quarter" idx="16"/>
          </p:nvPr>
        </p:nvPicPr>
        <p:blipFill>
          <a:blip r:embed="rId3"/>
          <a:srcRect t="1210" b="1210"/>
          <a:stretch/>
        </p:blipFill>
        <p:spPr>
          <a:xfrm>
            <a:off x="4419600" y="1"/>
            <a:ext cx="7783482" cy="6858000"/>
          </a:xfrm>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Joseph Wright</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@Wright4i</a:t>
            </a:r>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https://wright4i.com</a:t>
            </a:r>
          </a:p>
          <a:p>
            <a:endParaRPr lang="en-US" dirty="0"/>
          </a:p>
        </p:txBody>
      </p:sp>
    </p:spTree>
    <p:extLst>
      <p:ext uri="{BB962C8B-B14F-4D97-AF65-F5344CB8AC3E}">
        <p14:creationId xmlns:p14="http://schemas.microsoft.com/office/powerpoint/2010/main" val="2420767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Installing Python</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Use the Open Source Package Manager in ACS</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Update your ACS to the latest version</a:t>
            </a:r>
          </a:p>
          <a:p>
            <a:r>
              <a:rPr lang="en-US" dirty="0"/>
              <a:t>Click Open Source Package Management</a:t>
            </a:r>
          </a:p>
          <a:p>
            <a:r>
              <a:rPr lang="en-US" dirty="0"/>
              <a:t>Sign in using SSH. (STRTCPSVR *SSHD if necessary).</a:t>
            </a:r>
          </a:p>
          <a:p>
            <a:r>
              <a:rPr lang="en-US" dirty="0"/>
              <a:t>Go to Available Packages</a:t>
            </a:r>
          </a:p>
          <a:p>
            <a:r>
              <a:rPr lang="en-US" dirty="0"/>
              <a:t>Select python39 and click install.</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07/28/2023</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Level Up Your RPG with Python</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4</a:t>
            </a:fld>
            <a:endParaRPr lang="en-US" dirty="0"/>
          </a:p>
        </p:txBody>
      </p:sp>
      <p:pic>
        <p:nvPicPr>
          <p:cNvPr id="15" name="Picture 14">
            <a:extLst>
              <a:ext uri="{FF2B5EF4-FFF2-40B4-BE49-F238E27FC236}">
                <a16:creationId xmlns:a16="http://schemas.microsoft.com/office/drawing/2014/main" id="{CD94ECA9-12BC-ACED-B9CA-989D10DA9627}"/>
              </a:ext>
            </a:extLst>
          </p:cNvPr>
          <p:cNvPicPr>
            <a:picLocks noChangeAspect="1"/>
          </p:cNvPicPr>
          <p:nvPr/>
        </p:nvPicPr>
        <p:blipFill rotWithShape="1">
          <a:blip r:embed="rId3"/>
          <a:srcRect r="29019" b="8314"/>
          <a:stretch/>
        </p:blipFill>
        <p:spPr>
          <a:xfrm>
            <a:off x="4500107" y="609600"/>
            <a:ext cx="2474839" cy="4541828"/>
          </a:xfrm>
          <a:prstGeom prst="rect">
            <a:avLst/>
          </a:prstGeom>
        </p:spPr>
      </p:pic>
      <p:pic>
        <p:nvPicPr>
          <p:cNvPr id="23" name="Picture 22">
            <a:extLst>
              <a:ext uri="{FF2B5EF4-FFF2-40B4-BE49-F238E27FC236}">
                <a16:creationId xmlns:a16="http://schemas.microsoft.com/office/drawing/2014/main" id="{0BED2FCD-EECB-974A-8D82-6DF3FB759AE8}"/>
              </a:ext>
            </a:extLst>
          </p:cNvPr>
          <p:cNvPicPr>
            <a:picLocks noChangeAspect="1"/>
          </p:cNvPicPr>
          <p:nvPr/>
        </p:nvPicPr>
        <p:blipFill>
          <a:blip r:embed="rId4"/>
          <a:stretch>
            <a:fillRect/>
          </a:stretch>
        </p:blipFill>
        <p:spPr>
          <a:xfrm>
            <a:off x="7080538" y="609600"/>
            <a:ext cx="4972744" cy="5525271"/>
          </a:xfrm>
          <a:prstGeom prst="rect">
            <a:avLst/>
          </a:prstGeom>
        </p:spPr>
      </p:pic>
    </p:spTree>
    <p:extLst>
      <p:ext uri="{BB962C8B-B14F-4D97-AF65-F5344CB8AC3E}">
        <p14:creationId xmlns:p14="http://schemas.microsoft.com/office/powerpoint/2010/main" val="197494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Using SSH and PIP</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a:xfrm>
            <a:off x="606369" y="1137790"/>
            <a:ext cx="4185623" cy="576262"/>
          </a:xfrm>
        </p:spPr>
        <p:txBody>
          <a:bodyPr/>
          <a:lstStyle/>
          <a:p>
            <a:r>
              <a:rPr lang="en-US" dirty="0"/>
              <a:t>Git SCM (Git for Windows)</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a:xfrm>
            <a:off x="677334" y="1714052"/>
            <a:ext cx="4185623" cy="3304117"/>
          </a:xfrm>
        </p:spPr>
        <p:txBody>
          <a:bodyPr/>
          <a:lstStyle/>
          <a:p>
            <a:r>
              <a:rPr lang="en-US" dirty="0" err="1"/>
              <a:t>Bourne</a:t>
            </a:r>
            <a:r>
              <a:rPr lang="en-US" dirty="0"/>
              <a:t> Again </a:t>
            </a:r>
            <a:r>
              <a:rPr lang="en-US" dirty="0" err="1"/>
              <a:t>SHell</a:t>
            </a:r>
            <a:r>
              <a:rPr lang="en-US" dirty="0"/>
              <a:t> (aka BASH)</a:t>
            </a:r>
          </a:p>
          <a:p>
            <a:r>
              <a:rPr lang="en-US" dirty="0" err="1"/>
              <a:t>ssh</a:t>
            </a:r>
            <a:r>
              <a:rPr lang="en-US" dirty="0"/>
              <a:t> </a:t>
            </a:r>
            <a:r>
              <a:rPr lang="en-US" b="1" dirty="0" err="1"/>
              <a:t>your_server</a:t>
            </a:r>
            <a:endParaRPr lang="en-US" b="1" dirty="0"/>
          </a:p>
          <a:p>
            <a:r>
              <a:rPr lang="en-US" dirty="0"/>
              <a:t>Or </a:t>
            </a:r>
            <a:r>
              <a:rPr lang="en-US" dirty="0" err="1"/>
              <a:t>ssh</a:t>
            </a:r>
            <a:r>
              <a:rPr lang="en-US" dirty="0"/>
              <a:t> </a:t>
            </a:r>
            <a:r>
              <a:rPr lang="en-US" b="1" dirty="0" err="1"/>
              <a:t>ibmiuser@your_server</a:t>
            </a:r>
            <a:endParaRPr lang="en-US" dirty="0"/>
          </a:p>
          <a:p>
            <a:endParaRPr lang="en-US" dirty="0"/>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a:xfrm>
            <a:off x="5704045" y="1137790"/>
            <a:ext cx="4185618" cy="576262"/>
          </a:xfrm>
        </p:spPr>
        <p:txBody>
          <a:bodyPr/>
          <a:lstStyle/>
          <a:p>
            <a:r>
              <a:rPr lang="en-US" dirty="0"/>
              <a:t>Using PIP</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a:xfrm>
            <a:off x="5775010" y="1714052"/>
            <a:ext cx="4185617" cy="3304117"/>
          </a:xfrm>
        </p:spPr>
        <p:txBody>
          <a:bodyPr/>
          <a:lstStyle/>
          <a:p>
            <a:r>
              <a:rPr lang="en-US" sz="1800" dirty="0"/>
              <a:t>PIP is th</a:t>
            </a:r>
            <a:r>
              <a:rPr lang="en-US" dirty="0"/>
              <a:t>e package manager for python packages.</a:t>
            </a:r>
          </a:p>
          <a:p>
            <a:r>
              <a:rPr lang="en-US" sz="1800" dirty="0"/>
              <a:t>The command will be pip3 for python3</a:t>
            </a:r>
            <a:endParaRPr lang="en-US" dirty="0"/>
          </a:p>
          <a:p>
            <a:r>
              <a:rPr lang="en-US" dirty="0"/>
              <a:t>pip3 install </a:t>
            </a:r>
            <a:r>
              <a:rPr lang="en-US" b="1" dirty="0" err="1"/>
              <a:t>package_name</a:t>
            </a:r>
            <a:endParaRPr lang="en-US" dirty="0"/>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07/28/2023</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Level Up Your RPG with Python</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5</a:t>
            </a:fld>
            <a:endParaRPr lang="en-US" dirty="0"/>
          </a:p>
        </p:txBody>
      </p:sp>
      <p:pic>
        <p:nvPicPr>
          <p:cNvPr id="11" name="Picture 10">
            <a:extLst>
              <a:ext uri="{FF2B5EF4-FFF2-40B4-BE49-F238E27FC236}">
                <a16:creationId xmlns:a16="http://schemas.microsoft.com/office/drawing/2014/main" id="{F34F343C-1612-0C2F-E821-849931844C4B}"/>
              </a:ext>
            </a:extLst>
          </p:cNvPr>
          <p:cNvPicPr>
            <a:picLocks noChangeAspect="1"/>
          </p:cNvPicPr>
          <p:nvPr/>
        </p:nvPicPr>
        <p:blipFill rotWithShape="1">
          <a:blip r:embed="rId3"/>
          <a:srcRect t="-1" b="51274"/>
          <a:stretch/>
        </p:blipFill>
        <p:spPr>
          <a:xfrm>
            <a:off x="2415456" y="3664639"/>
            <a:ext cx="9776544" cy="3052355"/>
          </a:xfrm>
          <a:prstGeom prst="rect">
            <a:avLst/>
          </a:prstGeom>
        </p:spPr>
      </p:pic>
    </p:spTree>
    <p:extLst>
      <p:ext uri="{BB962C8B-B14F-4D97-AF65-F5344CB8AC3E}">
        <p14:creationId xmlns:p14="http://schemas.microsoft.com/office/powerpoint/2010/main" val="1423002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Connecting to DB2 from Python</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07/28/2023</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Level Up Your RPG with Python</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6</a:t>
            </a:fld>
            <a:endParaRPr lang="en-US" dirty="0"/>
          </a:p>
        </p:txBody>
      </p:sp>
      <p:pic>
        <p:nvPicPr>
          <p:cNvPr id="19" name="Picture 18">
            <a:extLst>
              <a:ext uri="{FF2B5EF4-FFF2-40B4-BE49-F238E27FC236}">
                <a16:creationId xmlns:a16="http://schemas.microsoft.com/office/drawing/2014/main" id="{2336D0A0-3B3D-33CC-7084-ADF676C25FAA}"/>
              </a:ext>
            </a:extLst>
          </p:cNvPr>
          <p:cNvPicPr>
            <a:picLocks noChangeAspect="1"/>
          </p:cNvPicPr>
          <p:nvPr/>
        </p:nvPicPr>
        <p:blipFill>
          <a:blip r:embed="rId3"/>
          <a:stretch>
            <a:fillRect/>
          </a:stretch>
        </p:blipFill>
        <p:spPr>
          <a:xfrm>
            <a:off x="677334" y="1304628"/>
            <a:ext cx="9927604" cy="4817967"/>
          </a:xfrm>
          <a:prstGeom prst="rect">
            <a:avLst/>
          </a:prstGeom>
        </p:spPr>
      </p:pic>
    </p:spTree>
    <p:extLst>
      <p:ext uri="{BB962C8B-B14F-4D97-AF65-F5344CB8AC3E}">
        <p14:creationId xmlns:p14="http://schemas.microsoft.com/office/powerpoint/2010/main" val="40158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Running Python from CL/RPG</a:t>
            </a:r>
            <a:br>
              <a:rPr lang="en-US" dirty="0"/>
            </a:br>
            <a:r>
              <a:rPr lang="en-US" dirty="0"/>
              <a:t>(Quick and Dirty)</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07/28/2023</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Level Up Your RPG with Python</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7</a:t>
            </a:fld>
            <a:endParaRPr lang="en-US" dirty="0"/>
          </a:p>
        </p:txBody>
      </p:sp>
      <p:pic>
        <p:nvPicPr>
          <p:cNvPr id="21" name="Picture 20">
            <a:extLst>
              <a:ext uri="{FF2B5EF4-FFF2-40B4-BE49-F238E27FC236}">
                <a16:creationId xmlns:a16="http://schemas.microsoft.com/office/drawing/2014/main" id="{FB9CA1AD-EF3A-2F44-E5E0-A556A0B78AE4}"/>
              </a:ext>
            </a:extLst>
          </p:cNvPr>
          <p:cNvPicPr>
            <a:picLocks noChangeAspect="1"/>
          </p:cNvPicPr>
          <p:nvPr/>
        </p:nvPicPr>
        <p:blipFill>
          <a:blip r:embed="rId3"/>
          <a:stretch>
            <a:fillRect/>
          </a:stretch>
        </p:blipFill>
        <p:spPr>
          <a:xfrm>
            <a:off x="677333" y="1856745"/>
            <a:ext cx="11035311" cy="2315861"/>
          </a:xfrm>
          <a:prstGeom prst="rect">
            <a:avLst/>
          </a:prstGeom>
        </p:spPr>
      </p:pic>
      <p:pic>
        <p:nvPicPr>
          <p:cNvPr id="25" name="Picture 24">
            <a:extLst>
              <a:ext uri="{FF2B5EF4-FFF2-40B4-BE49-F238E27FC236}">
                <a16:creationId xmlns:a16="http://schemas.microsoft.com/office/drawing/2014/main" id="{340FAB6B-FC3F-8729-CE4A-FED4FDD542BF}"/>
              </a:ext>
            </a:extLst>
          </p:cNvPr>
          <p:cNvPicPr>
            <a:picLocks noChangeAspect="1"/>
          </p:cNvPicPr>
          <p:nvPr/>
        </p:nvPicPr>
        <p:blipFill>
          <a:blip r:embed="rId4"/>
          <a:stretch>
            <a:fillRect/>
          </a:stretch>
        </p:blipFill>
        <p:spPr>
          <a:xfrm>
            <a:off x="683691" y="4416045"/>
            <a:ext cx="11028953" cy="1381877"/>
          </a:xfrm>
          <a:prstGeom prst="rect">
            <a:avLst/>
          </a:prstGeom>
        </p:spPr>
      </p:pic>
    </p:spTree>
    <p:extLst>
      <p:ext uri="{BB962C8B-B14F-4D97-AF65-F5344CB8AC3E}">
        <p14:creationId xmlns:p14="http://schemas.microsoft.com/office/powerpoint/2010/main" val="2008569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a:xfrm>
            <a:off x="677334" y="609600"/>
            <a:ext cx="4273038" cy="1320800"/>
          </a:xfrm>
        </p:spPr>
        <p:txBody>
          <a:bodyPr>
            <a:normAutofit fontScale="90000"/>
          </a:bodyPr>
          <a:lstStyle/>
          <a:p>
            <a:r>
              <a:rPr lang="en-US" dirty="0"/>
              <a:t>Running Python from RPG</a:t>
            </a:r>
            <a:br>
              <a:rPr lang="en-US" dirty="0"/>
            </a:br>
            <a:br>
              <a:rPr lang="en-US" dirty="0"/>
            </a:br>
            <a:r>
              <a:rPr lang="en-US" dirty="0"/>
              <a:t>(Unix CMD, Chroot, Proc in SRVPGM)</a:t>
            </a:r>
            <a:br>
              <a:rPr lang="en-US" dirty="0"/>
            </a:br>
            <a:br>
              <a:rPr lang="en-US" dirty="0"/>
            </a:br>
            <a:br>
              <a:rPr lang="en-US" dirty="0"/>
            </a:br>
            <a:r>
              <a:rPr lang="en-US" dirty="0"/>
              <a:t>Pt 1</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07/28/2023</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Level Up Your RPG with Python</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8</a:t>
            </a:fld>
            <a:endParaRPr lang="en-US" dirty="0"/>
          </a:p>
        </p:txBody>
      </p:sp>
      <p:pic>
        <p:nvPicPr>
          <p:cNvPr id="10" name="Picture 9">
            <a:extLst>
              <a:ext uri="{FF2B5EF4-FFF2-40B4-BE49-F238E27FC236}">
                <a16:creationId xmlns:a16="http://schemas.microsoft.com/office/drawing/2014/main" id="{20A4F4DF-1B70-5458-D686-F677458E5539}"/>
              </a:ext>
            </a:extLst>
          </p:cNvPr>
          <p:cNvPicPr>
            <a:picLocks noChangeAspect="1"/>
          </p:cNvPicPr>
          <p:nvPr/>
        </p:nvPicPr>
        <p:blipFill>
          <a:blip r:embed="rId3"/>
          <a:stretch>
            <a:fillRect/>
          </a:stretch>
        </p:blipFill>
        <p:spPr>
          <a:xfrm>
            <a:off x="5274587" y="0"/>
            <a:ext cx="6917413" cy="6858000"/>
          </a:xfrm>
          <a:prstGeom prst="rect">
            <a:avLst/>
          </a:prstGeom>
        </p:spPr>
      </p:pic>
    </p:spTree>
    <p:extLst>
      <p:ext uri="{BB962C8B-B14F-4D97-AF65-F5344CB8AC3E}">
        <p14:creationId xmlns:p14="http://schemas.microsoft.com/office/powerpoint/2010/main" val="2046394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a:xfrm>
            <a:off x="677334" y="609600"/>
            <a:ext cx="4273038" cy="1320800"/>
          </a:xfrm>
        </p:spPr>
        <p:txBody>
          <a:bodyPr>
            <a:normAutofit fontScale="90000"/>
          </a:bodyPr>
          <a:lstStyle/>
          <a:p>
            <a:r>
              <a:rPr lang="en-US" dirty="0"/>
              <a:t>Running Python from RPG</a:t>
            </a:r>
            <a:br>
              <a:rPr lang="en-US" dirty="0"/>
            </a:br>
            <a:br>
              <a:rPr lang="en-US" dirty="0"/>
            </a:br>
            <a:r>
              <a:rPr lang="en-US" dirty="0"/>
              <a:t>(Unix CMD, Chroot, Proc in SRVPGM)</a:t>
            </a:r>
            <a:br>
              <a:rPr lang="en-US" dirty="0"/>
            </a:br>
            <a:br>
              <a:rPr lang="en-US" dirty="0"/>
            </a:br>
            <a:br>
              <a:rPr lang="en-US" dirty="0"/>
            </a:br>
            <a:r>
              <a:rPr lang="en-US" dirty="0"/>
              <a:t>Pt 2</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07/28/2023</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Level Up Your RPG with Python</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9</a:t>
            </a:fld>
            <a:endParaRPr lang="en-US" dirty="0"/>
          </a:p>
        </p:txBody>
      </p:sp>
      <p:pic>
        <p:nvPicPr>
          <p:cNvPr id="10" name="Picture 9">
            <a:extLst>
              <a:ext uri="{FF2B5EF4-FFF2-40B4-BE49-F238E27FC236}">
                <a16:creationId xmlns:a16="http://schemas.microsoft.com/office/drawing/2014/main" id="{F4F1A594-9CD4-0A4D-26D0-C9BECB408C07}"/>
              </a:ext>
            </a:extLst>
          </p:cNvPr>
          <p:cNvPicPr>
            <a:picLocks noChangeAspect="1"/>
          </p:cNvPicPr>
          <p:nvPr/>
        </p:nvPicPr>
        <p:blipFill>
          <a:blip r:embed="rId3"/>
          <a:stretch>
            <a:fillRect/>
          </a:stretch>
        </p:blipFill>
        <p:spPr>
          <a:xfrm>
            <a:off x="6491337" y="0"/>
            <a:ext cx="5700663" cy="6858000"/>
          </a:xfrm>
          <a:prstGeom prst="rect">
            <a:avLst/>
          </a:prstGeom>
        </p:spPr>
      </p:pic>
    </p:spTree>
    <p:extLst>
      <p:ext uri="{BB962C8B-B14F-4D97-AF65-F5344CB8AC3E}">
        <p14:creationId xmlns:p14="http://schemas.microsoft.com/office/powerpoint/2010/main" val="1838011087"/>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{1908A32B-E782-4BB8-A5D0-20560B9AD98B}tf89080264_win32</Template>
  <TotalTime>2280</TotalTime>
  <Words>2817</Words>
  <Application>Microsoft Office PowerPoint</Application>
  <PresentationFormat>Widescreen</PresentationFormat>
  <Paragraphs>374</Paragraphs>
  <Slides>33</Slides>
  <Notes>32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33</vt:i4>
      </vt:variant>
    </vt:vector>
  </HeadingPairs>
  <TitlesOfParts>
    <vt:vector size="51" baseType="lpstr">
      <vt:lpstr>Algerian</vt:lpstr>
      <vt:lpstr>-apple-system</vt:lpstr>
      <vt:lpstr>Arial</vt:lpstr>
      <vt:lpstr>Calibri</vt:lpstr>
      <vt:lpstr>Century Gothic</vt:lpstr>
      <vt:lpstr>Elephant</vt:lpstr>
      <vt:lpstr>Georgia</vt:lpstr>
      <vt:lpstr>Lato</vt:lpstr>
      <vt:lpstr>Lucida Calligraphy</vt:lpstr>
      <vt:lpstr>OCR A Extended</vt:lpstr>
      <vt:lpstr>Roboto</vt:lpstr>
      <vt:lpstr>system-ui</vt:lpstr>
      <vt:lpstr>Trebuchet MS</vt:lpstr>
      <vt:lpstr>Wingdings 2</vt:lpstr>
      <vt:lpstr>Wingdings 3</vt:lpstr>
      <vt:lpstr>Brush</vt:lpstr>
      <vt:lpstr>Facet</vt:lpstr>
      <vt:lpstr>Quotable</vt:lpstr>
      <vt:lpstr>Level Up Your RPG </vt:lpstr>
      <vt:lpstr>Why             you care?</vt:lpstr>
      <vt:lpstr>The Tutorial</vt:lpstr>
      <vt:lpstr>Installing Python</vt:lpstr>
      <vt:lpstr>Using SSH and PIP</vt:lpstr>
      <vt:lpstr>Connecting to DB2 from Python</vt:lpstr>
      <vt:lpstr>Running Python from CL/RPG (Quick and Dirty)</vt:lpstr>
      <vt:lpstr>Running Python from RPG  (Unix CMD, Chroot, Proc in SRVPGM)   Pt 1</vt:lpstr>
      <vt:lpstr>Running Python from RPG  (Unix CMD, Chroot, Proc in SRVPGM)   Pt 2</vt:lpstr>
      <vt:lpstr>Level UP!</vt:lpstr>
      <vt:lpstr>Date and Time functions with Arrow </vt:lpstr>
      <vt:lpstr>Convert Spreadsheets with pandas</vt:lpstr>
      <vt:lpstr>Extract Text with pdf-miner </vt:lpstr>
      <vt:lpstr>Currency Exchange Rates with forex </vt:lpstr>
      <vt:lpstr>So You Want to Be a Wizard?   Level Up!</vt:lpstr>
      <vt:lpstr>Argument Parsing with argparse </vt:lpstr>
      <vt:lpstr>Argument Magic with python-fire</vt:lpstr>
      <vt:lpstr>Validate your JSON with jsonschema</vt:lpstr>
      <vt:lpstr>Validate Phone #s with   python-phonenumbers</vt:lpstr>
      <vt:lpstr>Validate Emails with flanker</vt:lpstr>
      <vt:lpstr>Validate URLs with furl</vt:lpstr>
      <vt:lpstr>Validate Coordinates with geopy</vt:lpstr>
      <vt:lpstr>It is pitch black.  You are likely to be eaten by a Grue.</vt:lpstr>
      <vt:lpstr>🐼 Pt 1  More Pandas PF to XLSX  Arg1: Library Arg2: Table Arg3: Filename</vt:lpstr>
      <vt:lpstr>🐼 Pt 2</vt:lpstr>
      <vt:lpstr>🐼 Pt 3</vt:lpstr>
      <vt:lpstr>🐼 Pt 4</vt:lpstr>
      <vt:lpstr>🐼 Pt 5</vt:lpstr>
      <vt:lpstr>🐼 Pt 6  The Results!</vt:lpstr>
      <vt:lpstr>Expansion Packs</vt:lpstr>
      <vt:lpstr>Continuing your Quest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Up Your RPG with Python</dc:title>
  <dc:creator>Joseph Wright</dc:creator>
  <cp:lastModifiedBy>Joseph Wright</cp:lastModifiedBy>
  <cp:revision>78</cp:revision>
  <dcterms:created xsi:type="dcterms:W3CDTF">2023-07-24T20:03:55Z</dcterms:created>
  <dcterms:modified xsi:type="dcterms:W3CDTF">2023-07-28T09:21:54Z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